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5"/>
  </p:sldMasterIdLst>
  <p:notesMasterIdLst>
    <p:notesMasterId r:id="rId33"/>
  </p:notesMasterIdLst>
  <p:sldIdLst>
    <p:sldId id="256" r:id="rId26"/>
    <p:sldId id="257" r:id="rId27"/>
    <p:sldId id="259" r:id="rId28"/>
    <p:sldId id="260" r:id="rId29"/>
    <p:sldId id="263" r:id="rId30"/>
    <p:sldId id="262" r:id="rId31"/>
    <p:sldId id="26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43" d="100"/>
          <a:sy n="43" d="100"/>
        </p:scale>
        <p:origin x="3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Master" Target="slideMasters/slideMaster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" Target="slides/slide7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" Target="slides/slide3.xml"/><Relationship Id="rId36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6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2.xml"/><Relationship Id="rId30" Type="http://schemas.openxmlformats.org/officeDocument/2006/relationships/slide" Target="slides/slide5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429E-A4E5-4982-8146-6AB51A11816A}" type="datetimeFigureOut">
              <a:rPr lang="en-IN" smtClean="0"/>
              <a:t>30-11-2019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EF767-51FC-4474-AC72-2414C4D9D8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0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85059" y="1656506"/>
            <a:ext cx="8197521" cy="860527"/>
          </a:xfr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4000" dirty="0" smtClean="0">
                <a:solidFill>
                  <a:schemeClr val="bg1">
                    <a:lumMod val="95000"/>
                  </a:schemeClr>
                </a:solidFill>
                <a:latin typeface="HelvLight" pitchFamily="2" charset="0"/>
              </a:defRPr>
            </a:lvl1pPr>
          </a:lstStyle>
          <a:p>
            <a:pPr marL="0" lvl="0" algn="ctr"/>
            <a:r>
              <a:rPr lang="en-US" dirty="0" smtClean="0"/>
              <a:t>Your Main 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985059" y="2517033"/>
            <a:ext cx="8197521" cy="617537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pPr lvl="0"/>
            <a:r>
              <a:rPr lang="en-IN" dirty="0" smtClean="0"/>
              <a:t>Your Subtitle Goes Here</a:t>
            </a:r>
            <a:endParaRPr lang="en-IN" dirty="0"/>
          </a:p>
        </p:txBody>
      </p:sp>
      <p:cxnSp>
        <p:nvCxnSpPr>
          <p:cNvPr id="12" name="Straight Arrow Connector 11"/>
          <p:cNvCxnSpPr/>
          <p:nvPr userDrawn="1"/>
        </p:nvCxnSpPr>
        <p:spPr>
          <a:xfrm>
            <a:off x="0" y="1600549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 userDrawn="1"/>
        </p:nvCxnSpPr>
        <p:spPr>
          <a:xfrm>
            <a:off x="0" y="3195887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10" y="6273713"/>
            <a:ext cx="530398" cy="530398"/>
          </a:xfrm>
          <a:prstGeom prst="rect">
            <a:avLst/>
          </a:prstGeom>
        </p:spPr>
      </p:pic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9833252B-0D10-4272-93A8-6AF4CB7FF40E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7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9018977" y="4188306"/>
            <a:ext cx="2631705" cy="2168044"/>
            <a:chOff x="4692494" y="1877936"/>
            <a:chExt cx="3853080" cy="3174233"/>
          </a:xfrm>
          <a:solidFill>
            <a:srgbClr val="FFFFFF">
              <a:alpha val="72941"/>
            </a:srgbClr>
          </a:solidFill>
        </p:grpSpPr>
        <p:grpSp>
          <p:nvGrpSpPr>
            <p:cNvPr id="25" name="Group 24"/>
            <p:cNvGrpSpPr/>
            <p:nvPr/>
          </p:nvGrpSpPr>
          <p:grpSpPr>
            <a:xfrm>
              <a:off x="5244858" y="1877936"/>
              <a:ext cx="3300716" cy="2389283"/>
              <a:chOff x="2203924" y="1676371"/>
              <a:chExt cx="1156877" cy="837429"/>
            </a:xfrm>
            <a:grpFill/>
          </p:grpSpPr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>
                <a:off x="2203924" y="1921853"/>
                <a:ext cx="383046" cy="3830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>
                <a:off x="2465113" y="2252175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5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>
                <a:off x="2600529" y="1919714"/>
                <a:ext cx="216219" cy="21621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0" name="Freeform 29"/>
              <p:cNvSpPr>
                <a:spLocks noChangeAspect="1"/>
              </p:cNvSpPr>
              <p:nvPr/>
            </p:nvSpPr>
            <p:spPr bwMode="auto">
              <a:xfrm>
                <a:off x="2239806" y="1738379"/>
                <a:ext cx="196563" cy="19656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1" name="Freeform 30"/>
              <p:cNvSpPr>
                <a:spLocks noChangeAspect="1"/>
              </p:cNvSpPr>
              <p:nvPr/>
            </p:nvSpPr>
            <p:spPr bwMode="auto">
              <a:xfrm rot="4500000">
                <a:off x="2434198" y="1700416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F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2" name="Freeform 31"/>
              <p:cNvSpPr>
                <a:spLocks noChangeAspect="1"/>
              </p:cNvSpPr>
              <p:nvPr/>
            </p:nvSpPr>
            <p:spPr bwMode="auto">
              <a:xfrm rot="1800000">
                <a:off x="2596865" y="2130341"/>
                <a:ext cx="147681" cy="14768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3" name="Freeform 32"/>
              <p:cNvSpPr>
                <a:spLocks noChangeAspect="1"/>
              </p:cNvSpPr>
              <p:nvPr/>
            </p:nvSpPr>
            <p:spPr bwMode="auto">
              <a:xfrm rot="4500000">
                <a:off x="2683674" y="1704988"/>
                <a:ext cx="237841" cy="23784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206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4" name="Freeform 33"/>
              <p:cNvSpPr>
                <a:spLocks noChangeAspect="1"/>
              </p:cNvSpPr>
              <p:nvPr/>
            </p:nvSpPr>
            <p:spPr bwMode="auto">
              <a:xfrm rot="3600000">
                <a:off x="2828379" y="1898940"/>
                <a:ext cx="178694" cy="17869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5" name="Freeform 34"/>
              <p:cNvSpPr>
                <a:spLocks noChangeAspect="1"/>
              </p:cNvSpPr>
              <p:nvPr/>
            </p:nvSpPr>
            <p:spPr bwMode="auto">
              <a:xfrm rot="3600000">
                <a:off x="2705577" y="2220692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6" name="Freeform 35"/>
              <p:cNvSpPr>
                <a:spLocks noChangeAspect="1"/>
              </p:cNvSpPr>
              <p:nvPr/>
            </p:nvSpPr>
            <p:spPr bwMode="auto">
              <a:xfrm rot="3600000">
                <a:off x="2776786" y="2088258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7" name="Freeform 36"/>
              <p:cNvSpPr>
                <a:spLocks noChangeAspect="1"/>
              </p:cNvSpPr>
              <p:nvPr/>
            </p:nvSpPr>
            <p:spPr bwMode="auto">
              <a:xfrm rot="3600000">
                <a:off x="2922089" y="2076503"/>
                <a:ext cx="107075" cy="10707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8" name="Freeform 37"/>
              <p:cNvSpPr>
                <a:spLocks noChangeAspect="1"/>
              </p:cNvSpPr>
              <p:nvPr/>
            </p:nvSpPr>
            <p:spPr bwMode="auto">
              <a:xfrm rot="3600000">
                <a:off x="2997265" y="2015917"/>
                <a:ext cx="88492" cy="8849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9" name="Freeform 38"/>
              <p:cNvSpPr>
                <a:spLocks noChangeAspect="1"/>
              </p:cNvSpPr>
              <p:nvPr/>
            </p:nvSpPr>
            <p:spPr bwMode="auto">
              <a:xfrm rot="2700000">
                <a:off x="3177309" y="1940409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0" name="Freeform 39"/>
              <p:cNvSpPr>
                <a:spLocks noChangeAspect="1"/>
              </p:cNvSpPr>
              <p:nvPr/>
            </p:nvSpPr>
            <p:spPr bwMode="auto">
              <a:xfrm rot="2700000">
                <a:off x="3132721" y="185855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1" name="Freeform 40"/>
              <p:cNvSpPr>
                <a:spLocks noChangeAspect="1"/>
              </p:cNvSpPr>
              <p:nvPr/>
            </p:nvSpPr>
            <p:spPr bwMode="auto">
              <a:xfrm rot="2700000">
                <a:off x="3093457" y="179799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2" name="Freeform 41"/>
              <p:cNvSpPr>
                <a:spLocks noChangeAspect="1"/>
              </p:cNvSpPr>
              <p:nvPr/>
            </p:nvSpPr>
            <p:spPr bwMode="auto">
              <a:xfrm rot="2700000">
                <a:off x="3211028" y="1890275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3" name="Freeform 42"/>
              <p:cNvSpPr>
                <a:spLocks noChangeAspect="1"/>
              </p:cNvSpPr>
              <p:nvPr/>
            </p:nvSpPr>
            <p:spPr bwMode="auto">
              <a:xfrm rot="2700000">
                <a:off x="3240976" y="1978787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4" name="Freeform 43"/>
              <p:cNvSpPr>
                <a:spLocks noChangeAspect="1"/>
              </p:cNvSpPr>
              <p:nvPr/>
            </p:nvSpPr>
            <p:spPr bwMode="auto">
              <a:xfrm rot="2700000">
                <a:off x="3249628" y="1926213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5" name="Freeform 44"/>
              <p:cNvSpPr>
                <a:spLocks noChangeAspect="1"/>
              </p:cNvSpPr>
              <p:nvPr/>
            </p:nvSpPr>
            <p:spPr bwMode="auto">
              <a:xfrm rot="1800000">
                <a:off x="3167772" y="180842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6" name="Freeform 45"/>
              <p:cNvSpPr>
                <a:spLocks noChangeAspect="1"/>
              </p:cNvSpPr>
              <p:nvPr/>
            </p:nvSpPr>
            <p:spPr bwMode="auto">
              <a:xfrm rot="1800000">
                <a:off x="3203221" y="1854517"/>
                <a:ext cx="41282" cy="4128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7" name="Freeform 46"/>
              <p:cNvSpPr>
                <a:spLocks noChangeAspect="1"/>
              </p:cNvSpPr>
              <p:nvPr/>
            </p:nvSpPr>
            <p:spPr bwMode="auto">
              <a:xfrm rot="19800000">
                <a:off x="3064086" y="1691151"/>
                <a:ext cx="91698" cy="9169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8" name="Freeform 47"/>
              <p:cNvSpPr>
                <a:spLocks noChangeAspect="1"/>
              </p:cNvSpPr>
              <p:nvPr/>
            </p:nvSpPr>
            <p:spPr bwMode="auto">
              <a:xfrm rot="19800000">
                <a:off x="3152569" y="1739704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9" name="Freeform 48"/>
              <p:cNvSpPr>
                <a:spLocks noChangeAspect="1"/>
              </p:cNvSpPr>
              <p:nvPr/>
            </p:nvSpPr>
            <p:spPr bwMode="auto">
              <a:xfrm rot="19800000">
                <a:off x="3222553" y="1792385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0" name="Freeform 49"/>
              <p:cNvSpPr>
                <a:spLocks noChangeAspect="1"/>
              </p:cNvSpPr>
              <p:nvPr/>
            </p:nvSpPr>
            <p:spPr bwMode="auto">
              <a:xfrm rot="19800000">
                <a:off x="3240522" y="1846291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1" name="Freeform 50"/>
              <p:cNvSpPr>
                <a:spLocks noChangeAspect="1"/>
              </p:cNvSpPr>
              <p:nvPr/>
            </p:nvSpPr>
            <p:spPr bwMode="auto">
              <a:xfrm rot="19800000">
                <a:off x="3273682" y="1896754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2" name="Freeform 51"/>
              <p:cNvSpPr>
                <a:spLocks noChangeAspect="1"/>
              </p:cNvSpPr>
              <p:nvPr/>
            </p:nvSpPr>
            <p:spPr bwMode="auto">
              <a:xfrm rot="19800000">
                <a:off x="3279672" y="181622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3" name="Freeform 52"/>
              <p:cNvSpPr>
                <a:spLocks noChangeAspect="1"/>
              </p:cNvSpPr>
              <p:nvPr/>
            </p:nvSpPr>
            <p:spPr bwMode="auto">
              <a:xfrm rot="19800000">
                <a:off x="3296310" y="1847508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4" name="Freeform 53"/>
              <p:cNvSpPr>
                <a:spLocks noChangeAspect="1"/>
              </p:cNvSpPr>
              <p:nvPr/>
            </p:nvSpPr>
            <p:spPr bwMode="auto">
              <a:xfrm rot="2700000">
                <a:off x="3300872" y="1900259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5" name="Freeform 54"/>
              <p:cNvSpPr>
                <a:spLocks noChangeAspect="1"/>
              </p:cNvSpPr>
              <p:nvPr/>
            </p:nvSpPr>
            <p:spPr bwMode="auto">
              <a:xfrm rot="2700000">
                <a:off x="3228333" y="173455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6" name="Freeform 55"/>
              <p:cNvSpPr>
                <a:spLocks noChangeAspect="1"/>
              </p:cNvSpPr>
              <p:nvPr/>
            </p:nvSpPr>
            <p:spPr bwMode="auto">
              <a:xfrm rot="2700000">
                <a:off x="3274253" y="1761836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7" name="Freeform 56"/>
              <p:cNvSpPr>
                <a:spLocks noChangeAspect="1"/>
              </p:cNvSpPr>
              <p:nvPr/>
            </p:nvSpPr>
            <p:spPr bwMode="auto">
              <a:xfrm rot="19800000">
                <a:off x="3315610" y="181489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8" name="Freeform 57"/>
              <p:cNvSpPr>
                <a:spLocks noChangeAspect="1"/>
              </p:cNvSpPr>
              <p:nvPr/>
            </p:nvSpPr>
            <p:spPr bwMode="auto">
              <a:xfrm rot="19800000">
                <a:off x="3324262" y="1856826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9" name="Freeform 58"/>
              <p:cNvSpPr>
                <a:spLocks noChangeAspect="1"/>
              </p:cNvSpPr>
              <p:nvPr/>
            </p:nvSpPr>
            <p:spPr bwMode="auto">
              <a:xfrm rot="19800000">
                <a:off x="3331583" y="1789611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0" name="Freeform 59"/>
              <p:cNvSpPr>
                <a:spLocks noChangeAspect="1"/>
              </p:cNvSpPr>
              <p:nvPr/>
            </p:nvSpPr>
            <p:spPr bwMode="auto">
              <a:xfrm rot="3600000">
                <a:off x="2912162" y="1796383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1" name="Freeform 60"/>
              <p:cNvSpPr>
                <a:spLocks noChangeAspect="1"/>
              </p:cNvSpPr>
              <p:nvPr/>
            </p:nvSpPr>
            <p:spPr bwMode="auto">
              <a:xfrm rot="3600000">
                <a:off x="2994019" y="1887557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2" name="Freeform 61"/>
              <p:cNvSpPr>
                <a:spLocks noChangeAspect="1"/>
              </p:cNvSpPr>
              <p:nvPr/>
            </p:nvSpPr>
            <p:spPr bwMode="auto">
              <a:xfrm rot="3600000">
                <a:off x="3086806" y="1972358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3" name="Freeform 62"/>
              <p:cNvSpPr>
                <a:spLocks noChangeAspect="1"/>
              </p:cNvSpPr>
              <p:nvPr/>
            </p:nvSpPr>
            <p:spPr bwMode="auto">
              <a:xfrm rot="3600000">
                <a:off x="3018260" y="1768050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4" name="Freeform 63"/>
              <p:cNvSpPr>
                <a:spLocks noChangeAspect="1"/>
              </p:cNvSpPr>
              <p:nvPr/>
            </p:nvSpPr>
            <p:spPr bwMode="auto">
              <a:xfrm rot="3600000">
                <a:off x="3042698" y="1852383"/>
                <a:ext cx="38889" cy="3888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5" name="Freeform 64"/>
              <p:cNvSpPr>
                <a:spLocks noChangeAspect="1"/>
              </p:cNvSpPr>
              <p:nvPr/>
            </p:nvSpPr>
            <p:spPr bwMode="auto">
              <a:xfrm rot="3600000">
                <a:off x="3123941" y="1932295"/>
                <a:ext cx="42778" cy="4277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6" name="Freeform 65"/>
              <p:cNvSpPr>
                <a:spLocks noChangeAspect="1"/>
              </p:cNvSpPr>
              <p:nvPr/>
            </p:nvSpPr>
            <p:spPr bwMode="auto">
              <a:xfrm rot="3600000">
                <a:off x="2905285" y="1676371"/>
                <a:ext cx="122053" cy="12205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4692494" y="2383003"/>
              <a:ext cx="2211424" cy="2669166"/>
            </a:xfrm>
            <a:custGeom>
              <a:avLst/>
              <a:gdLst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43957 w 2211424"/>
                <a:gd name="connsiteY32" fmla="*/ 1749540 h 2669166"/>
                <a:gd name="connsiteX33" fmla="*/ 22748 w 2211424"/>
                <a:gd name="connsiteY33" fmla="*/ 1749540 h 2669166"/>
                <a:gd name="connsiteX34" fmla="*/ 24934 w 2211424"/>
                <a:gd name="connsiteY34" fmla="*/ 1744661 h 2669166"/>
                <a:gd name="connsiteX35" fmla="*/ 1844 w 2211424"/>
                <a:gd name="connsiteY35" fmla="*/ 1714572 h 2669166"/>
                <a:gd name="connsiteX36" fmla="*/ 7230 w 2211424"/>
                <a:gd name="connsiteY36" fmla="*/ 1673670 h 2669166"/>
                <a:gd name="connsiteX37" fmla="*/ 228312 w 2211424"/>
                <a:gd name="connsiteY37" fmla="*/ 1290743 h 2669166"/>
                <a:gd name="connsiteX38" fmla="*/ 277646 w 2211424"/>
                <a:gd name="connsiteY38" fmla="*/ 1180634 h 2669166"/>
                <a:gd name="connsiteX39" fmla="*/ 277647 w 2211424"/>
                <a:gd name="connsiteY39" fmla="*/ 799640 h 2669166"/>
                <a:gd name="connsiteX40" fmla="*/ 593403 w 2211424"/>
                <a:gd name="connsiteY40" fmla="*/ 37340 h 2669166"/>
                <a:gd name="connsiteX41" fmla="*/ 638660 w 2211424"/>
                <a:gd name="connsiteY41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24934 w 2211424"/>
                <a:gd name="connsiteY33" fmla="*/ 1744661 h 2669166"/>
                <a:gd name="connsiteX34" fmla="*/ 1844 w 2211424"/>
                <a:gd name="connsiteY34" fmla="*/ 1714572 h 2669166"/>
                <a:gd name="connsiteX35" fmla="*/ 7230 w 2211424"/>
                <a:gd name="connsiteY35" fmla="*/ 1673670 h 2669166"/>
                <a:gd name="connsiteX36" fmla="*/ 228312 w 2211424"/>
                <a:gd name="connsiteY36" fmla="*/ 1290743 h 2669166"/>
                <a:gd name="connsiteX37" fmla="*/ 277646 w 2211424"/>
                <a:gd name="connsiteY37" fmla="*/ 1180634 h 2669166"/>
                <a:gd name="connsiteX38" fmla="*/ 277647 w 2211424"/>
                <a:gd name="connsiteY38" fmla="*/ 799640 h 2669166"/>
                <a:gd name="connsiteX39" fmla="*/ 593403 w 2211424"/>
                <a:gd name="connsiteY39" fmla="*/ 37340 h 2669166"/>
                <a:gd name="connsiteX40" fmla="*/ 638660 w 2211424"/>
                <a:gd name="connsiteY40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1844 w 2211424"/>
                <a:gd name="connsiteY33" fmla="*/ 1714572 h 2669166"/>
                <a:gd name="connsiteX34" fmla="*/ 7230 w 2211424"/>
                <a:gd name="connsiteY34" fmla="*/ 1673670 h 2669166"/>
                <a:gd name="connsiteX35" fmla="*/ 228312 w 2211424"/>
                <a:gd name="connsiteY35" fmla="*/ 1290743 h 2669166"/>
                <a:gd name="connsiteX36" fmla="*/ 277646 w 2211424"/>
                <a:gd name="connsiteY36" fmla="*/ 1180634 h 2669166"/>
                <a:gd name="connsiteX37" fmla="*/ 277647 w 2211424"/>
                <a:gd name="connsiteY37" fmla="*/ 799640 h 2669166"/>
                <a:gd name="connsiteX38" fmla="*/ 593403 w 2211424"/>
                <a:gd name="connsiteY38" fmla="*/ 37340 h 2669166"/>
                <a:gd name="connsiteX39" fmla="*/ 638660 w 2211424"/>
                <a:gd name="connsiteY39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11424" h="2669166">
                  <a:moveTo>
                    <a:pt x="638660" y="0"/>
                  </a:moveTo>
                  <a:lnTo>
                    <a:pt x="661224" y="101610"/>
                  </a:lnTo>
                  <a:cubicBezTo>
                    <a:pt x="680344" y="142707"/>
                    <a:pt x="708012" y="179716"/>
                    <a:pt x="742201" y="210796"/>
                  </a:cubicBezTo>
                  <a:lnTo>
                    <a:pt x="756861" y="219782"/>
                  </a:lnTo>
                  <a:lnTo>
                    <a:pt x="742016" y="227842"/>
                  </a:lnTo>
                  <a:cubicBezTo>
                    <a:pt x="580146" y="337198"/>
                    <a:pt x="473719" y="522394"/>
                    <a:pt x="473718" y="732449"/>
                  </a:cubicBezTo>
                  <a:cubicBezTo>
                    <a:pt x="473719" y="1026523"/>
                    <a:pt x="682311" y="1271876"/>
                    <a:pt x="959610" y="1328619"/>
                  </a:cubicBezTo>
                  <a:lnTo>
                    <a:pt x="1208571" y="1341433"/>
                  </a:lnTo>
                  <a:cubicBezTo>
                    <a:pt x="1203823" y="1370674"/>
                    <a:pt x="1206192" y="1549348"/>
                    <a:pt x="1201445" y="1578589"/>
                  </a:cubicBezTo>
                  <a:cubicBezTo>
                    <a:pt x="1201443" y="1831094"/>
                    <a:pt x="1536170" y="1946231"/>
                    <a:pt x="1674485" y="1950399"/>
                  </a:cubicBezTo>
                  <a:cubicBezTo>
                    <a:pt x="1820067" y="1954787"/>
                    <a:pt x="1901469" y="1862888"/>
                    <a:pt x="1989562" y="1839755"/>
                  </a:cubicBezTo>
                  <a:lnTo>
                    <a:pt x="2145959" y="1774282"/>
                  </a:lnTo>
                  <a:lnTo>
                    <a:pt x="2185289" y="1763868"/>
                  </a:lnTo>
                  <a:lnTo>
                    <a:pt x="2142389" y="1844248"/>
                  </a:lnTo>
                  <a:cubicBezTo>
                    <a:pt x="2162785" y="1967477"/>
                    <a:pt x="2180740" y="2074649"/>
                    <a:pt x="2195378" y="2167852"/>
                  </a:cubicBezTo>
                  <a:lnTo>
                    <a:pt x="2211424" y="2284076"/>
                  </a:lnTo>
                  <a:lnTo>
                    <a:pt x="2160516" y="2344636"/>
                  </a:lnTo>
                  <a:cubicBezTo>
                    <a:pt x="2123534" y="2383296"/>
                    <a:pt x="2080180" y="2422865"/>
                    <a:pt x="2026625" y="2463888"/>
                  </a:cubicBezTo>
                  <a:cubicBezTo>
                    <a:pt x="1906407" y="2537232"/>
                    <a:pt x="1774536" y="2596007"/>
                    <a:pt x="1639747" y="2651141"/>
                  </a:cubicBezTo>
                  <a:lnTo>
                    <a:pt x="1595682" y="2669166"/>
                  </a:lnTo>
                  <a:lnTo>
                    <a:pt x="1396493" y="2473598"/>
                  </a:lnTo>
                  <a:lnTo>
                    <a:pt x="1212656" y="2460262"/>
                  </a:lnTo>
                  <a:lnTo>
                    <a:pt x="1198552" y="2460874"/>
                  </a:lnTo>
                  <a:cubicBezTo>
                    <a:pt x="1013432" y="2480393"/>
                    <a:pt x="822484" y="2518121"/>
                    <a:pt x="692723" y="2541283"/>
                  </a:cubicBezTo>
                  <a:cubicBezTo>
                    <a:pt x="365740" y="2541283"/>
                    <a:pt x="368576" y="2367354"/>
                    <a:pt x="401595" y="2255395"/>
                  </a:cubicBezTo>
                  <a:lnTo>
                    <a:pt x="436815" y="2170096"/>
                  </a:lnTo>
                  <a:cubicBezTo>
                    <a:pt x="413996" y="2133527"/>
                    <a:pt x="280870" y="2084655"/>
                    <a:pt x="276554" y="2055771"/>
                  </a:cubicBezTo>
                  <a:cubicBezTo>
                    <a:pt x="272238" y="2026887"/>
                    <a:pt x="417041" y="2009160"/>
                    <a:pt x="410918" y="1996794"/>
                  </a:cubicBezTo>
                  <a:cubicBezTo>
                    <a:pt x="404795" y="1984428"/>
                    <a:pt x="260062" y="2017199"/>
                    <a:pt x="239816" y="1981575"/>
                  </a:cubicBezTo>
                  <a:cubicBezTo>
                    <a:pt x="219571" y="1945951"/>
                    <a:pt x="317076" y="1820629"/>
                    <a:pt x="289445" y="1783052"/>
                  </a:cubicBezTo>
                  <a:cubicBezTo>
                    <a:pt x="200546" y="1771881"/>
                    <a:pt x="45673" y="1769948"/>
                    <a:pt x="22748" y="1749540"/>
                  </a:cubicBezTo>
                  <a:cubicBezTo>
                    <a:pt x="-177" y="1729132"/>
                    <a:pt x="4430" y="1727217"/>
                    <a:pt x="1844" y="1714572"/>
                  </a:cubicBezTo>
                  <a:cubicBezTo>
                    <a:pt x="-1725" y="1701249"/>
                    <a:pt x="-213" y="1686562"/>
                    <a:pt x="7230" y="1673670"/>
                  </a:cubicBezTo>
                  <a:lnTo>
                    <a:pt x="228312" y="1290743"/>
                  </a:lnTo>
                  <a:lnTo>
                    <a:pt x="277646" y="1180634"/>
                  </a:lnTo>
                  <a:cubicBezTo>
                    <a:pt x="277646" y="1053636"/>
                    <a:pt x="277647" y="926638"/>
                    <a:pt x="277647" y="799640"/>
                  </a:cubicBezTo>
                  <a:cubicBezTo>
                    <a:pt x="277647" y="501944"/>
                    <a:pt x="398311" y="232430"/>
                    <a:pt x="593403" y="37340"/>
                  </a:cubicBezTo>
                  <a:lnTo>
                    <a:pt x="63866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HelvLight" pitchFamily="2" charset="0"/>
              </a:endParaRPr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40312"/>
            <a:ext cx="2412123" cy="13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8564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2" y="123549"/>
            <a:ext cx="10515600" cy="995915"/>
          </a:xfrm>
        </p:spPr>
        <p:txBody>
          <a:bodyPr>
            <a:normAutofit/>
          </a:bodyPr>
          <a:lstStyle>
            <a:lvl1pPr>
              <a:defRPr sz="4000">
                <a:latin typeface="HelvLigh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01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 userDrawn="1">
            <p:custDataLst>
              <p:custData r:id="rId1"/>
            </p:custDataLst>
          </p:nvPr>
        </p:nvGrpSpPr>
        <p:grpSpPr>
          <a:xfrm>
            <a:off x="8353162" y="3982371"/>
            <a:ext cx="2431664" cy="2282731"/>
            <a:chOff x="4510685" y="2391104"/>
            <a:chExt cx="2942313" cy="2762104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548990" y="2604464"/>
              <a:ext cx="865703" cy="2548744"/>
              <a:chOff x="5540815" y="2604464"/>
              <a:chExt cx="865703" cy="2548744"/>
            </a:xfrm>
          </p:grpSpPr>
          <p:sp>
            <p:nvSpPr>
              <p:cNvPr id="14" name="Freeform 13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6587295" y="2391104"/>
              <a:ext cx="865703" cy="2548744"/>
              <a:chOff x="5540815" y="2604464"/>
              <a:chExt cx="865703" cy="2548744"/>
            </a:xfrm>
          </p:grpSpPr>
          <p:sp>
            <p:nvSpPr>
              <p:cNvPr id="12" name="Freeform 11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3" name="Freeform 12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4510685" y="2391104"/>
              <a:ext cx="865703" cy="2548744"/>
              <a:chOff x="5540815" y="2604464"/>
              <a:chExt cx="865703" cy="2548744"/>
            </a:xfrm>
          </p:grpSpPr>
          <p:sp>
            <p:nvSpPr>
              <p:cNvPr id="10" name="Freeform 9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1" name="Freeform 10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</p:grpSp>
      <p:sp>
        <p:nvSpPr>
          <p:cNvPr id="16" name="Double Bracket 15"/>
          <p:cNvSpPr>
            <a:spLocks/>
          </p:cNvSpPr>
          <p:nvPr userDrawn="1"/>
        </p:nvSpPr>
        <p:spPr>
          <a:xfrm rot="5400000">
            <a:off x="5942112" y="2344486"/>
            <a:ext cx="307777" cy="3283463"/>
          </a:xfrm>
          <a:prstGeom prst="bracketPair">
            <a:avLst>
              <a:gd name="adj" fmla="val 0"/>
            </a:avLst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0" tIns="0" rIns="0" bIns="0" rtlCol="0" anchor="t">
            <a:spAutoFit/>
          </a:bodyPr>
          <a:lstStyle/>
          <a:p>
            <a:pPr algn="ctr"/>
            <a:r>
              <a:rPr lang="en-IN" sz="2000" dirty="0" smtClean="0">
                <a:solidFill>
                  <a:schemeClr val="bg1"/>
                </a:solidFill>
                <a:latin typeface="HelvLight" pitchFamily="2" charset="0"/>
              </a:rPr>
              <a:t>https://www.next2office.com/</a:t>
            </a:r>
            <a:endParaRPr lang="en-IN" sz="2000" dirty="0">
              <a:solidFill>
                <a:schemeClr val="bg1"/>
              </a:solidFill>
              <a:latin typeface="HelvLight" pitchFamily="2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61635" y="4846689"/>
            <a:ext cx="41437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Shubham Tewari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Mobile: +91-9554-540-540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Email: drawingboard@next2office.com</a:t>
            </a:r>
            <a:endParaRPr lang="en-IN" dirty="0">
              <a:solidFill>
                <a:schemeClr val="bg1"/>
              </a:solidFill>
              <a:latin typeface="HelvLight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91111"/>
            <a:ext cx="2412123" cy="1356819"/>
          </a:xfrm>
          <a:prstGeom prst="rect">
            <a:avLst/>
          </a:prstGeom>
        </p:spPr>
      </p:pic>
      <p:grpSp>
        <p:nvGrpSpPr>
          <p:cNvPr id="19" name="Group 18"/>
          <p:cNvGrpSpPr/>
          <p:nvPr userDrawn="1"/>
        </p:nvGrpSpPr>
        <p:grpSpPr>
          <a:xfrm>
            <a:off x="0" y="1680376"/>
            <a:ext cx="12192000" cy="1595338"/>
            <a:chOff x="0" y="2605662"/>
            <a:chExt cx="12192000" cy="1595338"/>
          </a:xfrm>
        </p:grpSpPr>
        <p:grpSp>
          <p:nvGrpSpPr>
            <p:cNvPr id="20" name="Group 19"/>
            <p:cNvGrpSpPr/>
            <p:nvPr/>
          </p:nvGrpSpPr>
          <p:grpSpPr>
            <a:xfrm>
              <a:off x="0" y="2747174"/>
              <a:ext cx="12192000" cy="1363652"/>
              <a:chOff x="0" y="2879391"/>
              <a:chExt cx="12192000" cy="136365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0" y="2879391"/>
                <a:ext cx="12192000" cy="9144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40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Thank you </a:t>
                </a:r>
                <a:endParaRPr lang="en-IN" sz="40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0" y="3675272"/>
                <a:ext cx="12192000" cy="56777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8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Team DrawingBoard</a:t>
                </a:r>
                <a:endParaRPr lang="en-IN" sz="28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0" y="2605662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0" y="4201000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051076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1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435DDC2C-7DEE-4173-AFB2-BA19DB655955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8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71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20.xml"/><Relationship Id="rId1" Type="http://schemas.openxmlformats.org/officeDocument/2006/relationships/customXml" Target="../../customXml/item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6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2office.com/Tutorials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2office.com/Tutorials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 smtClean="0"/>
              <a:t>DrawingBoard PPT Addin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Cool Circular Objects</a:t>
            </a:r>
            <a:endParaRPr lang="en-IN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2060086-9ABD-4886-9198-F3AB8609AEBE}" type="datetime3">
              <a:rPr lang="en-IN" smtClean="0"/>
              <a:t>30 November 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66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5 Features Highlights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2</a:t>
            </a:fld>
            <a:endParaRPr lang="en-IN" dirty="0"/>
          </a:p>
        </p:txBody>
      </p:sp>
      <p:grpSp>
        <p:nvGrpSpPr>
          <p:cNvPr id="53" name="Group 52"/>
          <p:cNvGrpSpPr>
            <a:grpSpLocks noChangeAspect="1"/>
          </p:cNvGrpSpPr>
          <p:nvPr>
            <p:custDataLst>
              <p:custData r:id="rId1"/>
            </p:custDataLst>
          </p:nvPr>
        </p:nvGrpSpPr>
        <p:grpSpPr>
          <a:xfrm>
            <a:off x="3282857" y="923536"/>
            <a:ext cx="5446456" cy="5316512"/>
            <a:chOff x="3845397" y="1110926"/>
            <a:chExt cx="4501204" cy="4393812"/>
          </a:xfrm>
        </p:grpSpPr>
        <p:grpSp>
          <p:nvGrpSpPr>
            <p:cNvPr id="54" name="Group 53"/>
            <p:cNvGrpSpPr>
              <a:grpSpLocks noChangeAspect="1"/>
            </p:cNvGrpSpPr>
            <p:nvPr/>
          </p:nvGrpSpPr>
          <p:grpSpPr>
            <a:xfrm>
              <a:off x="3845397" y="1110926"/>
              <a:ext cx="4501204" cy="4393812"/>
              <a:chOff x="3845397" y="1110926"/>
              <a:chExt cx="4501204" cy="4393812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5323122" y="1110926"/>
                <a:ext cx="1545756" cy="2307058"/>
                <a:chOff x="4179034" y="1440657"/>
                <a:chExt cx="1700332" cy="2537764"/>
              </a:xfrm>
            </p:grpSpPr>
            <p:grpSp>
              <p:nvGrpSpPr>
                <p:cNvPr id="154" name="Group 153"/>
                <p:cNvGrpSpPr/>
                <p:nvPr/>
              </p:nvGrpSpPr>
              <p:grpSpPr>
                <a:xfrm>
                  <a:off x="4179034" y="1440657"/>
                  <a:ext cx="1700331" cy="2537764"/>
                  <a:chOff x="3636818" y="358308"/>
                  <a:chExt cx="1870364" cy="3070692"/>
                </a:xfrm>
              </p:grpSpPr>
              <p:sp>
                <p:nvSpPr>
                  <p:cNvPr id="156" name="Freeform 155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57" name="Rectangle 156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55" name="Freeform 154"/>
                <p:cNvSpPr>
                  <a:spLocks noChangeAspect="1"/>
                </p:cNvSpPr>
                <p:nvPr/>
              </p:nvSpPr>
              <p:spPr bwMode="gray">
                <a:xfrm>
                  <a:off x="4179035" y="2028814"/>
                  <a:ext cx="1700331" cy="650785"/>
                </a:xfrm>
                <a:custGeom>
                  <a:avLst/>
                  <a:gdLst>
                    <a:gd name="connsiteX0" fmla="*/ 856960 w 1700331"/>
                    <a:gd name="connsiteY0" fmla="*/ 0 h 650785"/>
                    <a:gd name="connsiteX1" fmla="*/ 1684544 w 1700331"/>
                    <a:gd name="connsiteY1" fmla="*/ 209552 h 650785"/>
                    <a:gd name="connsiteX2" fmla="*/ 1695649 w 1700331"/>
                    <a:gd name="connsiteY2" fmla="*/ 216299 h 650785"/>
                    <a:gd name="connsiteX3" fmla="*/ 1700331 w 1700331"/>
                    <a:gd name="connsiteY3" fmla="*/ 229090 h 650785"/>
                    <a:gd name="connsiteX4" fmla="*/ 1495095 w 1700331"/>
                    <a:gd name="connsiteY4" fmla="*/ 644436 h 650785"/>
                    <a:gd name="connsiteX5" fmla="*/ 1460269 w 1700331"/>
                    <a:gd name="connsiteY5" fmla="*/ 623279 h 650785"/>
                    <a:gd name="connsiteX6" fmla="*/ 856960 w 1700331"/>
                    <a:gd name="connsiteY6" fmla="*/ 470515 h 650785"/>
                    <a:gd name="connsiteX7" fmla="*/ 253652 w 1700331"/>
                    <a:gd name="connsiteY7" fmla="*/ 623279 h 650785"/>
                    <a:gd name="connsiteX8" fmla="*/ 208374 w 1700331"/>
                    <a:gd name="connsiteY8" fmla="*/ 650785 h 650785"/>
                    <a:gd name="connsiteX9" fmla="*/ 0 w 1700331"/>
                    <a:gd name="connsiteY9" fmla="*/ 229090 h 650785"/>
                    <a:gd name="connsiteX10" fmla="*/ 796 w 1700331"/>
                    <a:gd name="connsiteY10" fmla="*/ 226915 h 650785"/>
                    <a:gd name="connsiteX11" fmla="*/ 29376 w 1700331"/>
                    <a:gd name="connsiteY11" fmla="*/ 209552 h 650785"/>
                    <a:gd name="connsiteX12" fmla="*/ 856960 w 1700331"/>
                    <a:gd name="connsiteY12" fmla="*/ 0 h 6507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0331" h="650785">
                      <a:moveTo>
                        <a:pt x="856960" y="0"/>
                      </a:moveTo>
                      <a:cubicBezTo>
                        <a:pt x="1156612" y="0"/>
                        <a:pt x="1438534" y="75911"/>
                        <a:pt x="1684544" y="209552"/>
                      </a:cubicBezTo>
                      <a:lnTo>
                        <a:pt x="1695649" y="216299"/>
                      </a:lnTo>
                      <a:lnTo>
                        <a:pt x="1700331" y="229090"/>
                      </a:lnTo>
                      <a:lnTo>
                        <a:pt x="1495095" y="644436"/>
                      </a:lnTo>
                      <a:lnTo>
                        <a:pt x="1460269" y="623279"/>
                      </a:lnTo>
                      <a:cubicBezTo>
                        <a:pt x="1280928" y="525854"/>
                        <a:pt x="1075407" y="470515"/>
                        <a:pt x="856960" y="470515"/>
                      </a:cubicBezTo>
                      <a:cubicBezTo>
                        <a:pt x="638514" y="470515"/>
                        <a:pt x="432993" y="525854"/>
                        <a:pt x="253652" y="623279"/>
                      </a:cubicBezTo>
                      <a:lnTo>
                        <a:pt x="208374" y="650785"/>
                      </a:lnTo>
                      <a:lnTo>
                        <a:pt x="0" y="229090"/>
                      </a:lnTo>
                      <a:lnTo>
                        <a:pt x="796" y="226915"/>
                      </a:lnTo>
                      <a:lnTo>
                        <a:pt x="29376" y="209552"/>
                      </a:lnTo>
                      <a:cubicBezTo>
                        <a:pt x="275387" y="75911"/>
                        <a:pt x="557308" y="0"/>
                        <a:pt x="856960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4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 rot="4320000">
                <a:off x="6420193" y="1907994"/>
                <a:ext cx="1545757" cy="2307058"/>
                <a:chOff x="4179033" y="1440657"/>
                <a:chExt cx="1700333" cy="2537764"/>
              </a:xfrm>
            </p:grpSpPr>
            <p:grpSp>
              <p:nvGrpSpPr>
                <p:cNvPr id="150" name="Group 149"/>
                <p:cNvGrpSpPr/>
                <p:nvPr/>
              </p:nvGrpSpPr>
              <p:grpSpPr>
                <a:xfrm>
                  <a:off x="4179033" y="1440657"/>
                  <a:ext cx="1700331" cy="2537764"/>
                  <a:chOff x="3636817" y="358308"/>
                  <a:chExt cx="1870364" cy="3070692"/>
                </a:xfrm>
              </p:grpSpPr>
              <p:sp>
                <p:nvSpPr>
                  <p:cNvPr id="152" name="Freeform 151"/>
                  <p:cNvSpPr>
                    <a:spLocks/>
                  </p:cNvSpPr>
                  <p:nvPr/>
                </p:nvSpPr>
                <p:spPr bwMode="gray">
                  <a:xfrm>
                    <a:off x="3636817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53" name="Rectangle 152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51" name="Freeform 150"/>
                <p:cNvSpPr>
                  <a:spLocks noChangeAspect="1"/>
                </p:cNvSpPr>
                <p:nvPr/>
              </p:nvSpPr>
              <p:spPr bwMode="gray">
                <a:xfrm>
                  <a:off x="4179035" y="2028814"/>
                  <a:ext cx="1700331" cy="650785"/>
                </a:xfrm>
                <a:custGeom>
                  <a:avLst/>
                  <a:gdLst>
                    <a:gd name="connsiteX0" fmla="*/ 856960 w 1700331"/>
                    <a:gd name="connsiteY0" fmla="*/ 0 h 650785"/>
                    <a:gd name="connsiteX1" fmla="*/ 1684544 w 1700331"/>
                    <a:gd name="connsiteY1" fmla="*/ 209552 h 650785"/>
                    <a:gd name="connsiteX2" fmla="*/ 1695649 w 1700331"/>
                    <a:gd name="connsiteY2" fmla="*/ 216299 h 650785"/>
                    <a:gd name="connsiteX3" fmla="*/ 1700331 w 1700331"/>
                    <a:gd name="connsiteY3" fmla="*/ 229090 h 650785"/>
                    <a:gd name="connsiteX4" fmla="*/ 1495095 w 1700331"/>
                    <a:gd name="connsiteY4" fmla="*/ 644436 h 650785"/>
                    <a:gd name="connsiteX5" fmla="*/ 1460269 w 1700331"/>
                    <a:gd name="connsiteY5" fmla="*/ 623279 h 650785"/>
                    <a:gd name="connsiteX6" fmla="*/ 856960 w 1700331"/>
                    <a:gd name="connsiteY6" fmla="*/ 470515 h 650785"/>
                    <a:gd name="connsiteX7" fmla="*/ 253652 w 1700331"/>
                    <a:gd name="connsiteY7" fmla="*/ 623279 h 650785"/>
                    <a:gd name="connsiteX8" fmla="*/ 208374 w 1700331"/>
                    <a:gd name="connsiteY8" fmla="*/ 650785 h 650785"/>
                    <a:gd name="connsiteX9" fmla="*/ 0 w 1700331"/>
                    <a:gd name="connsiteY9" fmla="*/ 229090 h 650785"/>
                    <a:gd name="connsiteX10" fmla="*/ 796 w 1700331"/>
                    <a:gd name="connsiteY10" fmla="*/ 226915 h 650785"/>
                    <a:gd name="connsiteX11" fmla="*/ 29376 w 1700331"/>
                    <a:gd name="connsiteY11" fmla="*/ 209552 h 650785"/>
                    <a:gd name="connsiteX12" fmla="*/ 856960 w 1700331"/>
                    <a:gd name="connsiteY12" fmla="*/ 0 h 6507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0331" h="650785">
                      <a:moveTo>
                        <a:pt x="856960" y="0"/>
                      </a:moveTo>
                      <a:cubicBezTo>
                        <a:pt x="1156612" y="0"/>
                        <a:pt x="1438534" y="75911"/>
                        <a:pt x="1684544" y="209552"/>
                      </a:cubicBezTo>
                      <a:lnTo>
                        <a:pt x="1695649" y="216299"/>
                      </a:lnTo>
                      <a:lnTo>
                        <a:pt x="1700331" y="229090"/>
                      </a:lnTo>
                      <a:lnTo>
                        <a:pt x="1495095" y="644436"/>
                      </a:lnTo>
                      <a:lnTo>
                        <a:pt x="1460269" y="623279"/>
                      </a:lnTo>
                      <a:cubicBezTo>
                        <a:pt x="1280928" y="525854"/>
                        <a:pt x="1075407" y="470515"/>
                        <a:pt x="856960" y="470515"/>
                      </a:cubicBezTo>
                      <a:cubicBezTo>
                        <a:pt x="638514" y="470515"/>
                        <a:pt x="432993" y="525854"/>
                        <a:pt x="253652" y="623279"/>
                      </a:cubicBezTo>
                      <a:lnTo>
                        <a:pt x="208374" y="650785"/>
                      </a:lnTo>
                      <a:lnTo>
                        <a:pt x="0" y="229090"/>
                      </a:lnTo>
                      <a:lnTo>
                        <a:pt x="796" y="226915"/>
                      </a:lnTo>
                      <a:lnTo>
                        <a:pt x="29376" y="209552"/>
                      </a:lnTo>
                      <a:cubicBezTo>
                        <a:pt x="275387" y="75911"/>
                        <a:pt x="557308" y="0"/>
                        <a:pt x="856960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4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58" name="Group 57"/>
              <p:cNvGrpSpPr/>
              <p:nvPr/>
            </p:nvGrpSpPr>
            <p:grpSpPr>
              <a:xfrm rot="8640000">
                <a:off x="6001149" y="3197680"/>
                <a:ext cx="1545756" cy="2307058"/>
                <a:chOff x="4179034" y="1440657"/>
                <a:chExt cx="1700332" cy="2537764"/>
              </a:xfrm>
            </p:grpSpPr>
            <p:grpSp>
              <p:nvGrpSpPr>
                <p:cNvPr id="146" name="Group 145"/>
                <p:cNvGrpSpPr/>
                <p:nvPr/>
              </p:nvGrpSpPr>
              <p:grpSpPr>
                <a:xfrm>
                  <a:off x="4179034" y="1440657"/>
                  <a:ext cx="1700331" cy="2537764"/>
                  <a:chOff x="3636818" y="358308"/>
                  <a:chExt cx="1870364" cy="3070692"/>
                </a:xfrm>
              </p:grpSpPr>
              <p:sp>
                <p:nvSpPr>
                  <p:cNvPr id="148" name="Freeform 147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49" name="Rectangle 148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47" name="Freeform 146"/>
                <p:cNvSpPr>
                  <a:spLocks noChangeAspect="1"/>
                </p:cNvSpPr>
                <p:nvPr/>
              </p:nvSpPr>
              <p:spPr bwMode="gray">
                <a:xfrm>
                  <a:off x="4179035" y="2028814"/>
                  <a:ext cx="1700331" cy="650785"/>
                </a:xfrm>
                <a:custGeom>
                  <a:avLst/>
                  <a:gdLst>
                    <a:gd name="connsiteX0" fmla="*/ 856960 w 1700331"/>
                    <a:gd name="connsiteY0" fmla="*/ 0 h 650785"/>
                    <a:gd name="connsiteX1" fmla="*/ 1684544 w 1700331"/>
                    <a:gd name="connsiteY1" fmla="*/ 209552 h 650785"/>
                    <a:gd name="connsiteX2" fmla="*/ 1695649 w 1700331"/>
                    <a:gd name="connsiteY2" fmla="*/ 216299 h 650785"/>
                    <a:gd name="connsiteX3" fmla="*/ 1700331 w 1700331"/>
                    <a:gd name="connsiteY3" fmla="*/ 229090 h 650785"/>
                    <a:gd name="connsiteX4" fmla="*/ 1495095 w 1700331"/>
                    <a:gd name="connsiteY4" fmla="*/ 644436 h 650785"/>
                    <a:gd name="connsiteX5" fmla="*/ 1460269 w 1700331"/>
                    <a:gd name="connsiteY5" fmla="*/ 623279 h 650785"/>
                    <a:gd name="connsiteX6" fmla="*/ 856960 w 1700331"/>
                    <a:gd name="connsiteY6" fmla="*/ 470515 h 650785"/>
                    <a:gd name="connsiteX7" fmla="*/ 253652 w 1700331"/>
                    <a:gd name="connsiteY7" fmla="*/ 623279 h 650785"/>
                    <a:gd name="connsiteX8" fmla="*/ 208374 w 1700331"/>
                    <a:gd name="connsiteY8" fmla="*/ 650785 h 650785"/>
                    <a:gd name="connsiteX9" fmla="*/ 0 w 1700331"/>
                    <a:gd name="connsiteY9" fmla="*/ 229090 h 650785"/>
                    <a:gd name="connsiteX10" fmla="*/ 796 w 1700331"/>
                    <a:gd name="connsiteY10" fmla="*/ 226915 h 650785"/>
                    <a:gd name="connsiteX11" fmla="*/ 29376 w 1700331"/>
                    <a:gd name="connsiteY11" fmla="*/ 209552 h 650785"/>
                    <a:gd name="connsiteX12" fmla="*/ 856960 w 1700331"/>
                    <a:gd name="connsiteY12" fmla="*/ 0 h 6507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0331" h="650785">
                      <a:moveTo>
                        <a:pt x="856960" y="0"/>
                      </a:moveTo>
                      <a:cubicBezTo>
                        <a:pt x="1156612" y="0"/>
                        <a:pt x="1438534" y="75911"/>
                        <a:pt x="1684544" y="209552"/>
                      </a:cubicBezTo>
                      <a:lnTo>
                        <a:pt x="1695649" y="216299"/>
                      </a:lnTo>
                      <a:lnTo>
                        <a:pt x="1700331" y="229090"/>
                      </a:lnTo>
                      <a:lnTo>
                        <a:pt x="1495095" y="644436"/>
                      </a:lnTo>
                      <a:lnTo>
                        <a:pt x="1460269" y="623279"/>
                      </a:lnTo>
                      <a:cubicBezTo>
                        <a:pt x="1280928" y="525854"/>
                        <a:pt x="1075407" y="470515"/>
                        <a:pt x="856960" y="470515"/>
                      </a:cubicBezTo>
                      <a:cubicBezTo>
                        <a:pt x="638514" y="470515"/>
                        <a:pt x="432993" y="525854"/>
                        <a:pt x="253652" y="623279"/>
                      </a:cubicBezTo>
                      <a:lnTo>
                        <a:pt x="208374" y="650785"/>
                      </a:lnTo>
                      <a:lnTo>
                        <a:pt x="0" y="229090"/>
                      </a:lnTo>
                      <a:lnTo>
                        <a:pt x="796" y="226915"/>
                      </a:lnTo>
                      <a:lnTo>
                        <a:pt x="29376" y="209552"/>
                      </a:lnTo>
                      <a:cubicBezTo>
                        <a:pt x="275387" y="75911"/>
                        <a:pt x="557308" y="0"/>
                        <a:pt x="856960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4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 rot="12960000">
                <a:off x="4645095" y="3197680"/>
                <a:ext cx="1545757" cy="2307058"/>
                <a:chOff x="4179034" y="1440657"/>
                <a:chExt cx="1700332" cy="2537764"/>
              </a:xfrm>
            </p:grpSpPr>
            <p:grpSp>
              <p:nvGrpSpPr>
                <p:cNvPr id="142" name="Group 141"/>
                <p:cNvGrpSpPr/>
                <p:nvPr/>
              </p:nvGrpSpPr>
              <p:grpSpPr>
                <a:xfrm>
                  <a:off x="4179034" y="1440657"/>
                  <a:ext cx="1700331" cy="2537764"/>
                  <a:chOff x="3636818" y="358308"/>
                  <a:chExt cx="1870364" cy="3070692"/>
                </a:xfrm>
              </p:grpSpPr>
              <p:sp>
                <p:nvSpPr>
                  <p:cNvPr id="144" name="Freeform 143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45" name="Rectangle 144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43" name="Freeform 142"/>
                <p:cNvSpPr>
                  <a:spLocks noChangeAspect="1"/>
                </p:cNvSpPr>
                <p:nvPr/>
              </p:nvSpPr>
              <p:spPr bwMode="gray">
                <a:xfrm>
                  <a:off x="4179035" y="2028814"/>
                  <a:ext cx="1700331" cy="650785"/>
                </a:xfrm>
                <a:custGeom>
                  <a:avLst/>
                  <a:gdLst>
                    <a:gd name="connsiteX0" fmla="*/ 856960 w 1700331"/>
                    <a:gd name="connsiteY0" fmla="*/ 0 h 650785"/>
                    <a:gd name="connsiteX1" fmla="*/ 1684544 w 1700331"/>
                    <a:gd name="connsiteY1" fmla="*/ 209552 h 650785"/>
                    <a:gd name="connsiteX2" fmla="*/ 1695649 w 1700331"/>
                    <a:gd name="connsiteY2" fmla="*/ 216299 h 650785"/>
                    <a:gd name="connsiteX3" fmla="*/ 1700331 w 1700331"/>
                    <a:gd name="connsiteY3" fmla="*/ 229090 h 650785"/>
                    <a:gd name="connsiteX4" fmla="*/ 1495095 w 1700331"/>
                    <a:gd name="connsiteY4" fmla="*/ 644436 h 650785"/>
                    <a:gd name="connsiteX5" fmla="*/ 1460269 w 1700331"/>
                    <a:gd name="connsiteY5" fmla="*/ 623279 h 650785"/>
                    <a:gd name="connsiteX6" fmla="*/ 856960 w 1700331"/>
                    <a:gd name="connsiteY6" fmla="*/ 470515 h 650785"/>
                    <a:gd name="connsiteX7" fmla="*/ 253652 w 1700331"/>
                    <a:gd name="connsiteY7" fmla="*/ 623279 h 650785"/>
                    <a:gd name="connsiteX8" fmla="*/ 208374 w 1700331"/>
                    <a:gd name="connsiteY8" fmla="*/ 650785 h 650785"/>
                    <a:gd name="connsiteX9" fmla="*/ 0 w 1700331"/>
                    <a:gd name="connsiteY9" fmla="*/ 229090 h 650785"/>
                    <a:gd name="connsiteX10" fmla="*/ 796 w 1700331"/>
                    <a:gd name="connsiteY10" fmla="*/ 226915 h 650785"/>
                    <a:gd name="connsiteX11" fmla="*/ 29376 w 1700331"/>
                    <a:gd name="connsiteY11" fmla="*/ 209552 h 650785"/>
                    <a:gd name="connsiteX12" fmla="*/ 856960 w 1700331"/>
                    <a:gd name="connsiteY12" fmla="*/ 0 h 6507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0331" h="650785">
                      <a:moveTo>
                        <a:pt x="856960" y="0"/>
                      </a:moveTo>
                      <a:cubicBezTo>
                        <a:pt x="1156612" y="0"/>
                        <a:pt x="1438534" y="75911"/>
                        <a:pt x="1684544" y="209552"/>
                      </a:cubicBezTo>
                      <a:lnTo>
                        <a:pt x="1695649" y="216299"/>
                      </a:lnTo>
                      <a:lnTo>
                        <a:pt x="1700331" y="229090"/>
                      </a:lnTo>
                      <a:lnTo>
                        <a:pt x="1495095" y="644436"/>
                      </a:lnTo>
                      <a:lnTo>
                        <a:pt x="1460269" y="623279"/>
                      </a:lnTo>
                      <a:cubicBezTo>
                        <a:pt x="1280928" y="525854"/>
                        <a:pt x="1075407" y="470515"/>
                        <a:pt x="856960" y="470515"/>
                      </a:cubicBezTo>
                      <a:cubicBezTo>
                        <a:pt x="638514" y="470515"/>
                        <a:pt x="432993" y="525854"/>
                        <a:pt x="253652" y="623279"/>
                      </a:cubicBezTo>
                      <a:lnTo>
                        <a:pt x="208374" y="650785"/>
                      </a:lnTo>
                      <a:lnTo>
                        <a:pt x="0" y="229090"/>
                      </a:lnTo>
                      <a:lnTo>
                        <a:pt x="796" y="226915"/>
                      </a:lnTo>
                      <a:lnTo>
                        <a:pt x="29376" y="209552"/>
                      </a:lnTo>
                      <a:cubicBezTo>
                        <a:pt x="275387" y="75911"/>
                        <a:pt x="557308" y="0"/>
                        <a:pt x="856960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4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 rot="17280000">
                <a:off x="4226049" y="1907994"/>
                <a:ext cx="1545756" cy="2307059"/>
                <a:chOff x="4179034" y="1440656"/>
                <a:chExt cx="1700332" cy="2537764"/>
              </a:xfrm>
            </p:grpSpPr>
            <p:grpSp>
              <p:nvGrpSpPr>
                <p:cNvPr id="138" name="Group 137"/>
                <p:cNvGrpSpPr/>
                <p:nvPr/>
              </p:nvGrpSpPr>
              <p:grpSpPr>
                <a:xfrm>
                  <a:off x="4179034" y="1440656"/>
                  <a:ext cx="1700331" cy="2537764"/>
                  <a:chOff x="3636818" y="358307"/>
                  <a:chExt cx="1870364" cy="3070692"/>
                </a:xfrm>
              </p:grpSpPr>
              <p:sp>
                <p:nvSpPr>
                  <p:cNvPr id="140" name="Freeform 139"/>
                  <p:cNvSpPr>
                    <a:spLocks/>
                  </p:cNvSpPr>
                  <p:nvPr/>
                </p:nvSpPr>
                <p:spPr bwMode="gray">
                  <a:xfrm>
                    <a:off x="3636818" y="358307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41" name="Rectangle 140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39" name="Freeform 138"/>
                <p:cNvSpPr>
                  <a:spLocks noChangeAspect="1"/>
                </p:cNvSpPr>
                <p:nvPr/>
              </p:nvSpPr>
              <p:spPr bwMode="gray">
                <a:xfrm>
                  <a:off x="4179035" y="2028814"/>
                  <a:ext cx="1700331" cy="650785"/>
                </a:xfrm>
                <a:custGeom>
                  <a:avLst/>
                  <a:gdLst>
                    <a:gd name="connsiteX0" fmla="*/ 856960 w 1700331"/>
                    <a:gd name="connsiteY0" fmla="*/ 0 h 650785"/>
                    <a:gd name="connsiteX1" fmla="*/ 1684544 w 1700331"/>
                    <a:gd name="connsiteY1" fmla="*/ 209552 h 650785"/>
                    <a:gd name="connsiteX2" fmla="*/ 1695649 w 1700331"/>
                    <a:gd name="connsiteY2" fmla="*/ 216299 h 650785"/>
                    <a:gd name="connsiteX3" fmla="*/ 1700331 w 1700331"/>
                    <a:gd name="connsiteY3" fmla="*/ 229090 h 650785"/>
                    <a:gd name="connsiteX4" fmla="*/ 1495095 w 1700331"/>
                    <a:gd name="connsiteY4" fmla="*/ 644436 h 650785"/>
                    <a:gd name="connsiteX5" fmla="*/ 1460269 w 1700331"/>
                    <a:gd name="connsiteY5" fmla="*/ 623279 h 650785"/>
                    <a:gd name="connsiteX6" fmla="*/ 856960 w 1700331"/>
                    <a:gd name="connsiteY6" fmla="*/ 470515 h 650785"/>
                    <a:gd name="connsiteX7" fmla="*/ 253652 w 1700331"/>
                    <a:gd name="connsiteY7" fmla="*/ 623279 h 650785"/>
                    <a:gd name="connsiteX8" fmla="*/ 208374 w 1700331"/>
                    <a:gd name="connsiteY8" fmla="*/ 650785 h 650785"/>
                    <a:gd name="connsiteX9" fmla="*/ 0 w 1700331"/>
                    <a:gd name="connsiteY9" fmla="*/ 229090 h 650785"/>
                    <a:gd name="connsiteX10" fmla="*/ 796 w 1700331"/>
                    <a:gd name="connsiteY10" fmla="*/ 226915 h 650785"/>
                    <a:gd name="connsiteX11" fmla="*/ 29376 w 1700331"/>
                    <a:gd name="connsiteY11" fmla="*/ 209552 h 650785"/>
                    <a:gd name="connsiteX12" fmla="*/ 856960 w 1700331"/>
                    <a:gd name="connsiteY12" fmla="*/ 0 h 6507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0331" h="650785">
                      <a:moveTo>
                        <a:pt x="856960" y="0"/>
                      </a:moveTo>
                      <a:cubicBezTo>
                        <a:pt x="1156612" y="0"/>
                        <a:pt x="1438534" y="75911"/>
                        <a:pt x="1684544" y="209552"/>
                      </a:cubicBezTo>
                      <a:lnTo>
                        <a:pt x="1695649" y="216299"/>
                      </a:lnTo>
                      <a:lnTo>
                        <a:pt x="1700331" y="229090"/>
                      </a:lnTo>
                      <a:lnTo>
                        <a:pt x="1495095" y="644436"/>
                      </a:lnTo>
                      <a:lnTo>
                        <a:pt x="1460269" y="623279"/>
                      </a:lnTo>
                      <a:cubicBezTo>
                        <a:pt x="1280928" y="525854"/>
                        <a:pt x="1075407" y="470515"/>
                        <a:pt x="856960" y="470515"/>
                      </a:cubicBezTo>
                      <a:cubicBezTo>
                        <a:pt x="638514" y="470515"/>
                        <a:pt x="432993" y="525854"/>
                        <a:pt x="253652" y="623279"/>
                      </a:cubicBezTo>
                      <a:lnTo>
                        <a:pt x="208374" y="650785"/>
                      </a:lnTo>
                      <a:lnTo>
                        <a:pt x="0" y="229090"/>
                      </a:lnTo>
                      <a:lnTo>
                        <a:pt x="796" y="226915"/>
                      </a:lnTo>
                      <a:lnTo>
                        <a:pt x="29376" y="209552"/>
                      </a:lnTo>
                      <a:cubicBezTo>
                        <a:pt x="275387" y="75911"/>
                        <a:pt x="557308" y="0"/>
                        <a:pt x="856960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4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61" name="Group 60"/>
              <p:cNvGrpSpPr>
                <a:grpSpLocks noChangeAspect="1"/>
              </p:cNvGrpSpPr>
              <p:nvPr/>
            </p:nvGrpSpPr>
            <p:grpSpPr>
              <a:xfrm>
                <a:off x="5889965" y="1185226"/>
                <a:ext cx="412059" cy="412058"/>
                <a:chOff x="5555995" y="2889002"/>
                <a:chExt cx="1079999" cy="1080000"/>
              </a:xfrm>
              <a:noFill/>
            </p:grpSpPr>
            <p:sp>
              <p:nvSpPr>
                <p:cNvPr id="131" name="Oval 130"/>
                <p:cNvSpPr>
                  <a:spLocks noChangeAspect="1"/>
                </p:cNvSpPr>
                <p:nvPr/>
              </p:nvSpPr>
              <p:spPr>
                <a:xfrm>
                  <a:off x="5555995" y="2889002"/>
                  <a:ext cx="1079999" cy="1080000"/>
                </a:xfrm>
                <a:prstGeom prst="ellipse">
                  <a:avLst/>
                </a:prstGeom>
                <a:grp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grpSp>
              <p:nvGrpSpPr>
                <p:cNvPr id="132" name="Group 131"/>
                <p:cNvGrpSpPr>
                  <a:grpSpLocks noChangeAspect="1"/>
                </p:cNvGrpSpPr>
                <p:nvPr/>
              </p:nvGrpSpPr>
              <p:grpSpPr>
                <a:xfrm>
                  <a:off x="5807911" y="3208252"/>
                  <a:ext cx="576181" cy="471878"/>
                  <a:chOff x="1307002" y="2763235"/>
                  <a:chExt cx="4263895" cy="3492038"/>
                </a:xfrm>
                <a:grpFill/>
              </p:grpSpPr>
              <p:grpSp>
                <p:nvGrpSpPr>
                  <p:cNvPr id="133" name="Group 132"/>
                  <p:cNvGrpSpPr/>
                  <p:nvPr/>
                </p:nvGrpSpPr>
                <p:grpSpPr>
                  <a:xfrm>
                    <a:off x="1831562" y="2763235"/>
                    <a:ext cx="3214746" cy="3031278"/>
                    <a:chOff x="1819966" y="2763235"/>
                    <a:chExt cx="3214746" cy="3031278"/>
                  </a:xfrm>
                  <a:grpFill/>
                </p:grpSpPr>
                <p:sp>
                  <p:nvSpPr>
                    <p:cNvPr id="135" name="Freeform 134"/>
                    <p:cNvSpPr>
                      <a:spLocks/>
                    </p:cNvSpPr>
                    <p:nvPr/>
                  </p:nvSpPr>
                  <p:spPr>
                    <a:xfrm>
                      <a:off x="1819966" y="2763235"/>
                      <a:ext cx="862485" cy="3031278"/>
                    </a:xfrm>
                    <a:custGeom>
                      <a:avLst/>
                      <a:gdLst>
                        <a:gd name="connsiteX0" fmla="*/ 173938 w 1043608"/>
                        <a:gd name="connsiteY0" fmla="*/ 0 h 3031278"/>
                        <a:gd name="connsiteX1" fmla="*/ 869670 w 1043608"/>
                        <a:gd name="connsiteY1" fmla="*/ 0 h 3031278"/>
                        <a:gd name="connsiteX2" fmla="*/ 1043608 w 1043608"/>
                        <a:gd name="connsiteY2" fmla="*/ 173938 h 3031278"/>
                        <a:gd name="connsiteX3" fmla="*/ 1043608 w 1043608"/>
                        <a:gd name="connsiteY3" fmla="*/ 3031278 h 3031278"/>
                        <a:gd name="connsiteX4" fmla="*/ 0 w 1043608"/>
                        <a:gd name="connsiteY4" fmla="*/ 3031278 h 3031278"/>
                        <a:gd name="connsiteX5" fmla="*/ 0 w 1043608"/>
                        <a:gd name="connsiteY5" fmla="*/ 173938 h 3031278"/>
                        <a:gd name="connsiteX6" fmla="*/ 173938 w 1043608"/>
                        <a:gd name="connsiteY6" fmla="*/ 0 h 30312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43608" h="3031278">
                          <a:moveTo>
                            <a:pt x="173938" y="0"/>
                          </a:moveTo>
                          <a:lnTo>
                            <a:pt x="869670" y="0"/>
                          </a:lnTo>
                          <a:cubicBezTo>
                            <a:pt x="965733" y="0"/>
                            <a:pt x="1043608" y="77875"/>
                            <a:pt x="1043608" y="173938"/>
                          </a:cubicBezTo>
                          <a:lnTo>
                            <a:pt x="1043608" y="3031278"/>
                          </a:lnTo>
                          <a:lnTo>
                            <a:pt x="0" y="3031278"/>
                          </a:lnTo>
                          <a:lnTo>
                            <a:pt x="0" y="173938"/>
                          </a:lnTo>
                          <a:cubicBezTo>
                            <a:pt x="0" y="77875"/>
                            <a:pt x="77875" y="0"/>
                            <a:pt x="173938" y="0"/>
                          </a:cubicBez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136" name="Freeform 135"/>
                    <p:cNvSpPr>
                      <a:spLocks/>
                    </p:cNvSpPr>
                    <p:nvPr/>
                  </p:nvSpPr>
                  <p:spPr>
                    <a:xfrm>
                      <a:off x="2996096" y="3843238"/>
                      <a:ext cx="862485" cy="1951275"/>
                    </a:xfrm>
                    <a:custGeom>
                      <a:avLst/>
                      <a:gdLst>
                        <a:gd name="connsiteX0" fmla="*/ 173938 w 1043608"/>
                        <a:gd name="connsiteY0" fmla="*/ 0 h 1951278"/>
                        <a:gd name="connsiteX1" fmla="*/ 869670 w 1043608"/>
                        <a:gd name="connsiteY1" fmla="*/ 0 h 1951278"/>
                        <a:gd name="connsiteX2" fmla="*/ 1043608 w 1043608"/>
                        <a:gd name="connsiteY2" fmla="*/ 173938 h 1951278"/>
                        <a:gd name="connsiteX3" fmla="*/ 1043608 w 1043608"/>
                        <a:gd name="connsiteY3" fmla="*/ 1951278 h 1951278"/>
                        <a:gd name="connsiteX4" fmla="*/ 0 w 1043608"/>
                        <a:gd name="connsiteY4" fmla="*/ 1951278 h 1951278"/>
                        <a:gd name="connsiteX5" fmla="*/ 0 w 1043608"/>
                        <a:gd name="connsiteY5" fmla="*/ 173938 h 1951278"/>
                        <a:gd name="connsiteX6" fmla="*/ 173938 w 1043608"/>
                        <a:gd name="connsiteY6" fmla="*/ 0 h 19512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43608" h="1951278">
                          <a:moveTo>
                            <a:pt x="173938" y="0"/>
                          </a:moveTo>
                          <a:lnTo>
                            <a:pt x="869670" y="0"/>
                          </a:lnTo>
                          <a:cubicBezTo>
                            <a:pt x="965733" y="0"/>
                            <a:pt x="1043608" y="77875"/>
                            <a:pt x="1043608" y="173938"/>
                          </a:cubicBezTo>
                          <a:lnTo>
                            <a:pt x="1043608" y="1951278"/>
                          </a:lnTo>
                          <a:lnTo>
                            <a:pt x="0" y="1951278"/>
                          </a:lnTo>
                          <a:lnTo>
                            <a:pt x="0" y="173938"/>
                          </a:lnTo>
                          <a:cubicBezTo>
                            <a:pt x="0" y="77875"/>
                            <a:pt x="77875" y="0"/>
                            <a:pt x="173938" y="0"/>
                          </a:cubicBez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137" name="Freeform 136"/>
                    <p:cNvSpPr>
                      <a:spLocks/>
                    </p:cNvSpPr>
                    <p:nvPr/>
                  </p:nvSpPr>
                  <p:spPr>
                    <a:xfrm>
                      <a:off x="4172227" y="4923234"/>
                      <a:ext cx="862485" cy="871279"/>
                    </a:xfrm>
                    <a:custGeom>
                      <a:avLst/>
                      <a:gdLst>
                        <a:gd name="connsiteX0" fmla="*/ 173938 w 1043608"/>
                        <a:gd name="connsiteY0" fmla="*/ 0 h 871278"/>
                        <a:gd name="connsiteX1" fmla="*/ 869670 w 1043608"/>
                        <a:gd name="connsiteY1" fmla="*/ 0 h 871278"/>
                        <a:gd name="connsiteX2" fmla="*/ 1043608 w 1043608"/>
                        <a:gd name="connsiteY2" fmla="*/ 173938 h 871278"/>
                        <a:gd name="connsiteX3" fmla="*/ 1043608 w 1043608"/>
                        <a:gd name="connsiteY3" fmla="*/ 871278 h 871278"/>
                        <a:gd name="connsiteX4" fmla="*/ 0 w 1043608"/>
                        <a:gd name="connsiteY4" fmla="*/ 871278 h 871278"/>
                        <a:gd name="connsiteX5" fmla="*/ 0 w 1043608"/>
                        <a:gd name="connsiteY5" fmla="*/ 173938 h 871278"/>
                        <a:gd name="connsiteX6" fmla="*/ 173938 w 1043608"/>
                        <a:gd name="connsiteY6" fmla="*/ 0 h 8712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43608" h="871278">
                          <a:moveTo>
                            <a:pt x="173938" y="0"/>
                          </a:moveTo>
                          <a:lnTo>
                            <a:pt x="869670" y="0"/>
                          </a:lnTo>
                          <a:cubicBezTo>
                            <a:pt x="965733" y="0"/>
                            <a:pt x="1043608" y="77875"/>
                            <a:pt x="1043608" y="173938"/>
                          </a:cubicBezTo>
                          <a:lnTo>
                            <a:pt x="1043608" y="871278"/>
                          </a:lnTo>
                          <a:lnTo>
                            <a:pt x="0" y="871278"/>
                          </a:lnTo>
                          <a:lnTo>
                            <a:pt x="0" y="173938"/>
                          </a:lnTo>
                          <a:cubicBezTo>
                            <a:pt x="0" y="77875"/>
                            <a:pt x="77875" y="0"/>
                            <a:pt x="173938" y="0"/>
                          </a:cubicBez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</p:grpSp>
              <p:sp>
                <p:nvSpPr>
                  <p:cNvPr id="134" name="Rounded Rectangle 6"/>
                  <p:cNvSpPr>
                    <a:spLocks/>
                  </p:cNvSpPr>
                  <p:nvPr/>
                </p:nvSpPr>
                <p:spPr>
                  <a:xfrm rot="10800000">
                    <a:off x="1307002" y="5916932"/>
                    <a:ext cx="4263895" cy="338341"/>
                  </a:xfrm>
                  <a:custGeom>
                    <a:avLst/>
                    <a:gdLst>
                      <a:gd name="connsiteX0" fmla="*/ 0 w 523801"/>
                      <a:gd name="connsiteY0" fmla="*/ 22860 h 45719"/>
                      <a:gd name="connsiteX1" fmla="*/ 22860 w 523801"/>
                      <a:gd name="connsiteY1" fmla="*/ 0 h 45719"/>
                      <a:gd name="connsiteX2" fmla="*/ 500942 w 523801"/>
                      <a:gd name="connsiteY2" fmla="*/ 0 h 45719"/>
                      <a:gd name="connsiteX3" fmla="*/ 523802 w 523801"/>
                      <a:gd name="connsiteY3" fmla="*/ 22860 h 45719"/>
                      <a:gd name="connsiteX4" fmla="*/ 523801 w 523801"/>
                      <a:gd name="connsiteY4" fmla="*/ 22860 h 45719"/>
                      <a:gd name="connsiteX5" fmla="*/ 500941 w 523801"/>
                      <a:gd name="connsiteY5" fmla="*/ 45720 h 45719"/>
                      <a:gd name="connsiteX6" fmla="*/ 22860 w 523801"/>
                      <a:gd name="connsiteY6" fmla="*/ 45719 h 45719"/>
                      <a:gd name="connsiteX7" fmla="*/ 0 w 523801"/>
                      <a:gd name="connsiteY7" fmla="*/ 22859 h 45719"/>
                      <a:gd name="connsiteX8" fmla="*/ 0 w 523801"/>
                      <a:gd name="connsiteY8" fmla="*/ 22860 h 45719"/>
                      <a:gd name="connsiteX0" fmla="*/ 22860 w 523802"/>
                      <a:gd name="connsiteY0" fmla="*/ 45719 h 137159"/>
                      <a:gd name="connsiteX1" fmla="*/ 0 w 523802"/>
                      <a:gd name="connsiteY1" fmla="*/ 22859 h 137159"/>
                      <a:gd name="connsiteX2" fmla="*/ 0 w 523802"/>
                      <a:gd name="connsiteY2" fmla="*/ 22860 h 137159"/>
                      <a:gd name="connsiteX3" fmla="*/ 22860 w 523802"/>
                      <a:gd name="connsiteY3" fmla="*/ 0 h 137159"/>
                      <a:gd name="connsiteX4" fmla="*/ 500942 w 523802"/>
                      <a:gd name="connsiteY4" fmla="*/ 0 h 137159"/>
                      <a:gd name="connsiteX5" fmla="*/ 523802 w 523802"/>
                      <a:gd name="connsiteY5" fmla="*/ 22860 h 137159"/>
                      <a:gd name="connsiteX6" fmla="*/ 523801 w 523802"/>
                      <a:gd name="connsiteY6" fmla="*/ 22860 h 137159"/>
                      <a:gd name="connsiteX7" fmla="*/ 500941 w 523802"/>
                      <a:gd name="connsiteY7" fmla="*/ 45720 h 137159"/>
                      <a:gd name="connsiteX8" fmla="*/ 114300 w 523802"/>
                      <a:gd name="connsiteY8" fmla="*/ 137159 h 137159"/>
                      <a:gd name="connsiteX0" fmla="*/ 22860 w 523802"/>
                      <a:gd name="connsiteY0" fmla="*/ 45719 h 45720"/>
                      <a:gd name="connsiteX1" fmla="*/ 0 w 523802"/>
                      <a:gd name="connsiteY1" fmla="*/ 22859 h 45720"/>
                      <a:gd name="connsiteX2" fmla="*/ 0 w 523802"/>
                      <a:gd name="connsiteY2" fmla="*/ 22860 h 45720"/>
                      <a:gd name="connsiteX3" fmla="*/ 22860 w 523802"/>
                      <a:gd name="connsiteY3" fmla="*/ 0 h 45720"/>
                      <a:gd name="connsiteX4" fmla="*/ 500942 w 523802"/>
                      <a:gd name="connsiteY4" fmla="*/ 0 h 45720"/>
                      <a:gd name="connsiteX5" fmla="*/ 523802 w 523802"/>
                      <a:gd name="connsiteY5" fmla="*/ 22860 h 45720"/>
                      <a:gd name="connsiteX6" fmla="*/ 523801 w 523802"/>
                      <a:gd name="connsiteY6" fmla="*/ 22860 h 45720"/>
                      <a:gd name="connsiteX7" fmla="*/ 500941 w 523802"/>
                      <a:gd name="connsiteY7" fmla="*/ 45720 h 45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23802" h="45720">
                        <a:moveTo>
                          <a:pt x="22860" y="45719"/>
                        </a:moveTo>
                        <a:cubicBezTo>
                          <a:pt x="10235" y="45719"/>
                          <a:pt x="0" y="35484"/>
                          <a:pt x="0" y="22859"/>
                        </a:cubicBezTo>
                        <a:lnTo>
                          <a:pt x="0" y="22860"/>
                        </a:lnTo>
                        <a:cubicBezTo>
                          <a:pt x="0" y="10235"/>
                          <a:pt x="10235" y="0"/>
                          <a:pt x="22860" y="0"/>
                        </a:cubicBezTo>
                        <a:lnTo>
                          <a:pt x="500942" y="0"/>
                        </a:lnTo>
                        <a:cubicBezTo>
                          <a:pt x="513567" y="0"/>
                          <a:pt x="523802" y="10235"/>
                          <a:pt x="523802" y="22860"/>
                        </a:cubicBezTo>
                        <a:lnTo>
                          <a:pt x="523801" y="22860"/>
                        </a:lnTo>
                        <a:cubicBezTo>
                          <a:pt x="523801" y="35485"/>
                          <a:pt x="513566" y="45720"/>
                          <a:pt x="500941" y="45720"/>
                        </a:cubicBezTo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62" name="Group 61"/>
              <p:cNvGrpSpPr>
                <a:grpSpLocks noChangeAspect="1"/>
              </p:cNvGrpSpPr>
              <p:nvPr/>
            </p:nvGrpSpPr>
            <p:grpSpPr>
              <a:xfrm>
                <a:off x="7819984" y="2587453"/>
                <a:ext cx="412058" cy="412059"/>
                <a:chOff x="5556000" y="2889003"/>
                <a:chExt cx="1080000" cy="1080001"/>
              </a:xfrm>
              <a:noFill/>
            </p:grpSpPr>
            <p:sp>
              <p:nvSpPr>
                <p:cNvPr id="124" name="Oval 123"/>
                <p:cNvSpPr>
                  <a:spLocks noChangeAspect="1"/>
                </p:cNvSpPr>
                <p:nvPr/>
              </p:nvSpPr>
              <p:spPr>
                <a:xfrm>
                  <a:off x="5556000" y="2889003"/>
                  <a:ext cx="1080000" cy="1080001"/>
                </a:xfrm>
                <a:prstGeom prst="ellipse">
                  <a:avLst/>
                </a:prstGeom>
                <a:grp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grpSp>
              <p:nvGrpSpPr>
                <p:cNvPr id="125" name="Group 124"/>
                <p:cNvGrpSpPr>
                  <a:grpSpLocks noChangeAspect="1"/>
                </p:cNvGrpSpPr>
                <p:nvPr/>
              </p:nvGrpSpPr>
              <p:grpSpPr>
                <a:xfrm>
                  <a:off x="5760702" y="3104196"/>
                  <a:ext cx="670596" cy="649606"/>
                  <a:chOff x="5760703" y="3152640"/>
                  <a:chExt cx="670595" cy="649606"/>
                </a:xfrm>
                <a:grpFill/>
              </p:grpSpPr>
              <p:sp>
                <p:nvSpPr>
                  <p:cNvPr id="126" name="Freeform 125"/>
                  <p:cNvSpPr>
                    <a:spLocks noChangeAspect="1"/>
                  </p:cNvSpPr>
                  <p:nvPr/>
                </p:nvSpPr>
                <p:spPr>
                  <a:xfrm>
                    <a:off x="5760703" y="3152640"/>
                    <a:ext cx="670595" cy="420702"/>
                  </a:xfrm>
                  <a:custGeom>
                    <a:avLst/>
                    <a:gdLst>
                      <a:gd name="connsiteX0" fmla="*/ 459990 w 1080000"/>
                      <a:gd name="connsiteY0" fmla="*/ 0 h 677544"/>
                      <a:gd name="connsiteX1" fmla="*/ 769672 w 1080000"/>
                      <a:gd name="connsiteY1" fmla="*/ 252399 h 677544"/>
                      <a:gd name="connsiteX2" fmla="*/ 771871 w 1080000"/>
                      <a:gd name="connsiteY2" fmla="*/ 266807 h 677544"/>
                      <a:gd name="connsiteX3" fmla="*/ 784930 w 1080000"/>
                      <a:gd name="connsiteY3" fmla="*/ 260712 h 677544"/>
                      <a:gd name="connsiteX4" fmla="*/ 864096 w 1080000"/>
                      <a:gd name="connsiteY4" fmla="*/ 245736 h 677544"/>
                      <a:gd name="connsiteX5" fmla="*/ 1080000 w 1080000"/>
                      <a:gd name="connsiteY5" fmla="*/ 461640 h 677544"/>
                      <a:gd name="connsiteX6" fmla="*/ 864096 w 1080000"/>
                      <a:gd name="connsiteY6" fmla="*/ 677544 h 677544"/>
                      <a:gd name="connsiteX7" fmla="*/ 857757 w 1080000"/>
                      <a:gd name="connsiteY7" fmla="*/ 677224 h 677544"/>
                      <a:gd name="connsiteX8" fmla="*/ 851415 w 1080000"/>
                      <a:gd name="connsiteY8" fmla="*/ 677544 h 677544"/>
                      <a:gd name="connsiteX9" fmla="*/ 799390 w 1080000"/>
                      <a:gd name="connsiteY9" fmla="*/ 677544 h 677544"/>
                      <a:gd name="connsiteX10" fmla="*/ 799390 w 1080000"/>
                      <a:gd name="connsiteY10" fmla="*/ 383318 h 677544"/>
                      <a:gd name="connsiteX11" fmla="*/ 274393 w 1080000"/>
                      <a:gd name="connsiteY11" fmla="*/ 383318 h 677544"/>
                      <a:gd name="connsiteX12" fmla="*/ 274393 w 1080000"/>
                      <a:gd name="connsiteY12" fmla="*/ 677544 h 677544"/>
                      <a:gd name="connsiteX13" fmla="*/ 167301 w 1080000"/>
                      <a:gd name="connsiteY13" fmla="*/ 677544 h 677544"/>
                      <a:gd name="connsiteX14" fmla="*/ 3399 w 1080000"/>
                      <a:gd name="connsiteY14" fmla="*/ 543960 h 677544"/>
                      <a:gd name="connsiteX15" fmla="*/ 0 w 1080000"/>
                      <a:gd name="connsiteY15" fmla="*/ 510244 h 677544"/>
                      <a:gd name="connsiteX16" fmla="*/ 3399 w 1080000"/>
                      <a:gd name="connsiteY16" fmla="*/ 476527 h 677544"/>
                      <a:gd name="connsiteX17" fmla="*/ 137686 w 1080000"/>
                      <a:gd name="connsiteY17" fmla="*/ 345556 h 677544"/>
                      <a:gd name="connsiteX18" fmla="*/ 145321 w 1080000"/>
                      <a:gd name="connsiteY18" fmla="*/ 344538 h 677544"/>
                      <a:gd name="connsiteX19" fmla="*/ 143885 w 1080000"/>
                      <a:gd name="connsiteY19" fmla="*/ 316105 h 677544"/>
                      <a:gd name="connsiteX20" fmla="*/ 459990 w 1080000"/>
                      <a:gd name="connsiteY20" fmla="*/ 0 h 677544"/>
                      <a:gd name="connsiteX0" fmla="*/ 274393 w 1080000"/>
                      <a:gd name="connsiteY0" fmla="*/ 383318 h 677544"/>
                      <a:gd name="connsiteX1" fmla="*/ 274393 w 1080000"/>
                      <a:gd name="connsiteY1" fmla="*/ 677544 h 677544"/>
                      <a:gd name="connsiteX2" fmla="*/ 167301 w 1080000"/>
                      <a:gd name="connsiteY2" fmla="*/ 677544 h 677544"/>
                      <a:gd name="connsiteX3" fmla="*/ 3399 w 1080000"/>
                      <a:gd name="connsiteY3" fmla="*/ 543960 h 677544"/>
                      <a:gd name="connsiteX4" fmla="*/ 0 w 1080000"/>
                      <a:gd name="connsiteY4" fmla="*/ 510244 h 677544"/>
                      <a:gd name="connsiteX5" fmla="*/ 3399 w 1080000"/>
                      <a:gd name="connsiteY5" fmla="*/ 476527 h 677544"/>
                      <a:gd name="connsiteX6" fmla="*/ 137686 w 1080000"/>
                      <a:gd name="connsiteY6" fmla="*/ 345556 h 677544"/>
                      <a:gd name="connsiteX7" fmla="*/ 145321 w 1080000"/>
                      <a:gd name="connsiteY7" fmla="*/ 344538 h 677544"/>
                      <a:gd name="connsiteX8" fmla="*/ 143885 w 1080000"/>
                      <a:gd name="connsiteY8" fmla="*/ 316105 h 677544"/>
                      <a:gd name="connsiteX9" fmla="*/ 459990 w 1080000"/>
                      <a:gd name="connsiteY9" fmla="*/ 0 h 677544"/>
                      <a:gd name="connsiteX10" fmla="*/ 769672 w 1080000"/>
                      <a:gd name="connsiteY10" fmla="*/ 252399 h 677544"/>
                      <a:gd name="connsiteX11" fmla="*/ 771871 w 1080000"/>
                      <a:gd name="connsiteY11" fmla="*/ 266807 h 677544"/>
                      <a:gd name="connsiteX12" fmla="*/ 784930 w 1080000"/>
                      <a:gd name="connsiteY12" fmla="*/ 260712 h 677544"/>
                      <a:gd name="connsiteX13" fmla="*/ 864096 w 1080000"/>
                      <a:gd name="connsiteY13" fmla="*/ 245736 h 677544"/>
                      <a:gd name="connsiteX14" fmla="*/ 1080000 w 1080000"/>
                      <a:gd name="connsiteY14" fmla="*/ 461640 h 677544"/>
                      <a:gd name="connsiteX15" fmla="*/ 864096 w 1080000"/>
                      <a:gd name="connsiteY15" fmla="*/ 677544 h 677544"/>
                      <a:gd name="connsiteX16" fmla="*/ 857757 w 1080000"/>
                      <a:gd name="connsiteY16" fmla="*/ 677224 h 677544"/>
                      <a:gd name="connsiteX17" fmla="*/ 851415 w 1080000"/>
                      <a:gd name="connsiteY17" fmla="*/ 677544 h 677544"/>
                      <a:gd name="connsiteX18" fmla="*/ 799390 w 1080000"/>
                      <a:gd name="connsiteY18" fmla="*/ 677544 h 677544"/>
                      <a:gd name="connsiteX19" fmla="*/ 799390 w 1080000"/>
                      <a:gd name="connsiteY19" fmla="*/ 383318 h 677544"/>
                      <a:gd name="connsiteX20" fmla="*/ 365833 w 1080000"/>
                      <a:gd name="connsiteY20" fmla="*/ 474758 h 677544"/>
                      <a:gd name="connsiteX0" fmla="*/ 274393 w 1080000"/>
                      <a:gd name="connsiteY0" fmla="*/ 383318 h 677544"/>
                      <a:gd name="connsiteX1" fmla="*/ 274393 w 1080000"/>
                      <a:gd name="connsiteY1" fmla="*/ 677544 h 677544"/>
                      <a:gd name="connsiteX2" fmla="*/ 167301 w 1080000"/>
                      <a:gd name="connsiteY2" fmla="*/ 677544 h 677544"/>
                      <a:gd name="connsiteX3" fmla="*/ 3399 w 1080000"/>
                      <a:gd name="connsiteY3" fmla="*/ 543960 h 677544"/>
                      <a:gd name="connsiteX4" fmla="*/ 0 w 1080000"/>
                      <a:gd name="connsiteY4" fmla="*/ 510244 h 677544"/>
                      <a:gd name="connsiteX5" fmla="*/ 3399 w 1080000"/>
                      <a:gd name="connsiteY5" fmla="*/ 476527 h 677544"/>
                      <a:gd name="connsiteX6" fmla="*/ 137686 w 1080000"/>
                      <a:gd name="connsiteY6" fmla="*/ 345556 h 677544"/>
                      <a:gd name="connsiteX7" fmla="*/ 145321 w 1080000"/>
                      <a:gd name="connsiteY7" fmla="*/ 344538 h 677544"/>
                      <a:gd name="connsiteX8" fmla="*/ 143885 w 1080000"/>
                      <a:gd name="connsiteY8" fmla="*/ 316105 h 677544"/>
                      <a:gd name="connsiteX9" fmla="*/ 459990 w 1080000"/>
                      <a:gd name="connsiteY9" fmla="*/ 0 h 677544"/>
                      <a:gd name="connsiteX10" fmla="*/ 769672 w 1080000"/>
                      <a:gd name="connsiteY10" fmla="*/ 252399 h 677544"/>
                      <a:gd name="connsiteX11" fmla="*/ 771871 w 1080000"/>
                      <a:gd name="connsiteY11" fmla="*/ 266807 h 677544"/>
                      <a:gd name="connsiteX12" fmla="*/ 784930 w 1080000"/>
                      <a:gd name="connsiteY12" fmla="*/ 260712 h 677544"/>
                      <a:gd name="connsiteX13" fmla="*/ 864096 w 1080000"/>
                      <a:gd name="connsiteY13" fmla="*/ 245736 h 677544"/>
                      <a:gd name="connsiteX14" fmla="*/ 1080000 w 1080000"/>
                      <a:gd name="connsiteY14" fmla="*/ 461640 h 677544"/>
                      <a:gd name="connsiteX15" fmla="*/ 864096 w 1080000"/>
                      <a:gd name="connsiteY15" fmla="*/ 677544 h 677544"/>
                      <a:gd name="connsiteX16" fmla="*/ 857757 w 1080000"/>
                      <a:gd name="connsiteY16" fmla="*/ 677224 h 677544"/>
                      <a:gd name="connsiteX17" fmla="*/ 851415 w 1080000"/>
                      <a:gd name="connsiteY17" fmla="*/ 677544 h 677544"/>
                      <a:gd name="connsiteX18" fmla="*/ 799390 w 1080000"/>
                      <a:gd name="connsiteY18" fmla="*/ 677544 h 677544"/>
                      <a:gd name="connsiteX19" fmla="*/ 799390 w 1080000"/>
                      <a:gd name="connsiteY19" fmla="*/ 383318 h 677544"/>
                      <a:gd name="connsiteX0" fmla="*/ 274393 w 1080000"/>
                      <a:gd name="connsiteY0" fmla="*/ 383318 h 677544"/>
                      <a:gd name="connsiteX1" fmla="*/ 274393 w 1080000"/>
                      <a:gd name="connsiteY1" fmla="*/ 677544 h 677544"/>
                      <a:gd name="connsiteX2" fmla="*/ 167301 w 1080000"/>
                      <a:gd name="connsiteY2" fmla="*/ 677544 h 677544"/>
                      <a:gd name="connsiteX3" fmla="*/ 3399 w 1080000"/>
                      <a:gd name="connsiteY3" fmla="*/ 543960 h 677544"/>
                      <a:gd name="connsiteX4" fmla="*/ 0 w 1080000"/>
                      <a:gd name="connsiteY4" fmla="*/ 510244 h 677544"/>
                      <a:gd name="connsiteX5" fmla="*/ 3399 w 1080000"/>
                      <a:gd name="connsiteY5" fmla="*/ 476527 h 677544"/>
                      <a:gd name="connsiteX6" fmla="*/ 137686 w 1080000"/>
                      <a:gd name="connsiteY6" fmla="*/ 345556 h 677544"/>
                      <a:gd name="connsiteX7" fmla="*/ 145321 w 1080000"/>
                      <a:gd name="connsiteY7" fmla="*/ 344538 h 677544"/>
                      <a:gd name="connsiteX8" fmla="*/ 143885 w 1080000"/>
                      <a:gd name="connsiteY8" fmla="*/ 316105 h 677544"/>
                      <a:gd name="connsiteX9" fmla="*/ 459990 w 1080000"/>
                      <a:gd name="connsiteY9" fmla="*/ 0 h 677544"/>
                      <a:gd name="connsiteX10" fmla="*/ 769672 w 1080000"/>
                      <a:gd name="connsiteY10" fmla="*/ 252399 h 677544"/>
                      <a:gd name="connsiteX11" fmla="*/ 771871 w 1080000"/>
                      <a:gd name="connsiteY11" fmla="*/ 266807 h 677544"/>
                      <a:gd name="connsiteX12" fmla="*/ 784930 w 1080000"/>
                      <a:gd name="connsiteY12" fmla="*/ 260712 h 677544"/>
                      <a:gd name="connsiteX13" fmla="*/ 864096 w 1080000"/>
                      <a:gd name="connsiteY13" fmla="*/ 245736 h 677544"/>
                      <a:gd name="connsiteX14" fmla="*/ 1080000 w 1080000"/>
                      <a:gd name="connsiteY14" fmla="*/ 461640 h 677544"/>
                      <a:gd name="connsiteX15" fmla="*/ 864096 w 1080000"/>
                      <a:gd name="connsiteY15" fmla="*/ 677544 h 677544"/>
                      <a:gd name="connsiteX16" fmla="*/ 857757 w 1080000"/>
                      <a:gd name="connsiteY16" fmla="*/ 677224 h 677544"/>
                      <a:gd name="connsiteX17" fmla="*/ 851415 w 1080000"/>
                      <a:gd name="connsiteY17" fmla="*/ 677544 h 677544"/>
                      <a:gd name="connsiteX18" fmla="*/ 799390 w 1080000"/>
                      <a:gd name="connsiteY18" fmla="*/ 677544 h 677544"/>
                      <a:gd name="connsiteX0" fmla="*/ 274393 w 1080000"/>
                      <a:gd name="connsiteY0" fmla="*/ 677544 h 677544"/>
                      <a:gd name="connsiteX1" fmla="*/ 167301 w 1080000"/>
                      <a:gd name="connsiteY1" fmla="*/ 677544 h 677544"/>
                      <a:gd name="connsiteX2" fmla="*/ 3399 w 1080000"/>
                      <a:gd name="connsiteY2" fmla="*/ 543960 h 677544"/>
                      <a:gd name="connsiteX3" fmla="*/ 0 w 1080000"/>
                      <a:gd name="connsiteY3" fmla="*/ 510244 h 677544"/>
                      <a:gd name="connsiteX4" fmla="*/ 3399 w 1080000"/>
                      <a:gd name="connsiteY4" fmla="*/ 476527 h 677544"/>
                      <a:gd name="connsiteX5" fmla="*/ 137686 w 1080000"/>
                      <a:gd name="connsiteY5" fmla="*/ 345556 h 677544"/>
                      <a:gd name="connsiteX6" fmla="*/ 145321 w 1080000"/>
                      <a:gd name="connsiteY6" fmla="*/ 344538 h 677544"/>
                      <a:gd name="connsiteX7" fmla="*/ 143885 w 1080000"/>
                      <a:gd name="connsiteY7" fmla="*/ 316105 h 677544"/>
                      <a:gd name="connsiteX8" fmla="*/ 459990 w 1080000"/>
                      <a:gd name="connsiteY8" fmla="*/ 0 h 677544"/>
                      <a:gd name="connsiteX9" fmla="*/ 769672 w 1080000"/>
                      <a:gd name="connsiteY9" fmla="*/ 252399 h 677544"/>
                      <a:gd name="connsiteX10" fmla="*/ 771871 w 1080000"/>
                      <a:gd name="connsiteY10" fmla="*/ 266807 h 677544"/>
                      <a:gd name="connsiteX11" fmla="*/ 784930 w 1080000"/>
                      <a:gd name="connsiteY11" fmla="*/ 260712 h 677544"/>
                      <a:gd name="connsiteX12" fmla="*/ 864096 w 1080000"/>
                      <a:gd name="connsiteY12" fmla="*/ 245736 h 677544"/>
                      <a:gd name="connsiteX13" fmla="*/ 1080000 w 1080000"/>
                      <a:gd name="connsiteY13" fmla="*/ 461640 h 677544"/>
                      <a:gd name="connsiteX14" fmla="*/ 864096 w 1080000"/>
                      <a:gd name="connsiteY14" fmla="*/ 677544 h 677544"/>
                      <a:gd name="connsiteX15" fmla="*/ 857757 w 1080000"/>
                      <a:gd name="connsiteY15" fmla="*/ 677224 h 677544"/>
                      <a:gd name="connsiteX16" fmla="*/ 851415 w 1080000"/>
                      <a:gd name="connsiteY16" fmla="*/ 677544 h 677544"/>
                      <a:gd name="connsiteX17" fmla="*/ 799390 w 1080000"/>
                      <a:gd name="connsiteY17" fmla="*/ 677544 h 677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080000" h="677544">
                        <a:moveTo>
                          <a:pt x="274393" y="677544"/>
                        </a:moveTo>
                        <a:lnTo>
                          <a:pt x="167301" y="677544"/>
                        </a:lnTo>
                        <a:cubicBezTo>
                          <a:pt x="86453" y="677544"/>
                          <a:pt x="18999" y="620196"/>
                          <a:pt x="3399" y="543960"/>
                        </a:cubicBezTo>
                        <a:lnTo>
                          <a:pt x="0" y="510244"/>
                        </a:lnTo>
                        <a:lnTo>
                          <a:pt x="3399" y="476527"/>
                        </a:lnTo>
                        <a:cubicBezTo>
                          <a:pt x="17049" y="409820"/>
                          <a:pt x="70400" y="357575"/>
                          <a:pt x="137686" y="345556"/>
                        </a:cubicBezTo>
                        <a:lnTo>
                          <a:pt x="145321" y="344538"/>
                        </a:lnTo>
                        <a:cubicBezTo>
                          <a:pt x="144842" y="335060"/>
                          <a:pt x="144364" y="325583"/>
                          <a:pt x="143885" y="316105"/>
                        </a:cubicBezTo>
                        <a:cubicBezTo>
                          <a:pt x="143885" y="141525"/>
                          <a:pt x="285410" y="0"/>
                          <a:pt x="459990" y="0"/>
                        </a:cubicBezTo>
                        <a:cubicBezTo>
                          <a:pt x="612747" y="0"/>
                          <a:pt x="740197" y="108355"/>
                          <a:pt x="769672" y="252399"/>
                        </a:cubicBezTo>
                        <a:lnTo>
                          <a:pt x="771871" y="266807"/>
                        </a:lnTo>
                        <a:lnTo>
                          <a:pt x="784930" y="260712"/>
                        </a:lnTo>
                        <a:cubicBezTo>
                          <a:pt x="809443" y="251046"/>
                          <a:pt x="836149" y="245736"/>
                          <a:pt x="864096" y="245736"/>
                        </a:cubicBezTo>
                        <a:cubicBezTo>
                          <a:pt x="983337" y="245736"/>
                          <a:pt x="1080000" y="342400"/>
                          <a:pt x="1080000" y="461640"/>
                        </a:cubicBezTo>
                        <a:cubicBezTo>
                          <a:pt x="1080000" y="580881"/>
                          <a:pt x="983337" y="677544"/>
                          <a:pt x="864096" y="677544"/>
                        </a:cubicBezTo>
                        <a:lnTo>
                          <a:pt x="857757" y="677224"/>
                        </a:lnTo>
                        <a:lnTo>
                          <a:pt x="851415" y="677544"/>
                        </a:lnTo>
                        <a:lnTo>
                          <a:pt x="799390" y="677544"/>
                        </a:lnTo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  <p:grpSp>
                <p:nvGrpSpPr>
                  <p:cNvPr id="127" name="Group 126"/>
                  <p:cNvGrpSpPr>
                    <a:grpSpLocks noChangeAspect="1"/>
                  </p:cNvGrpSpPr>
                  <p:nvPr/>
                </p:nvGrpSpPr>
                <p:grpSpPr>
                  <a:xfrm>
                    <a:off x="5995702" y="3344438"/>
                    <a:ext cx="200596" cy="457808"/>
                    <a:chOff x="4214630" y="2546012"/>
                    <a:chExt cx="1832296" cy="4181750"/>
                  </a:xfrm>
                  <a:grpFill/>
                </p:grpSpPr>
                <p:sp>
                  <p:nvSpPr>
                    <p:cNvPr id="128" name="Freeform 127"/>
                    <p:cNvSpPr>
                      <a:spLocks noChangeAspect="1"/>
                    </p:cNvSpPr>
                    <p:nvPr/>
                  </p:nvSpPr>
                  <p:spPr>
                    <a:xfrm>
                      <a:off x="4370285" y="2546012"/>
                      <a:ext cx="1520986" cy="3149111"/>
                    </a:xfrm>
                    <a:custGeom>
                      <a:avLst/>
                      <a:gdLst>
                        <a:gd name="connsiteX0" fmla="*/ 0 w 1520986"/>
                        <a:gd name="connsiteY0" fmla="*/ 0 h 3149111"/>
                        <a:gd name="connsiteX1" fmla="*/ 304197 w 1520986"/>
                        <a:gd name="connsiteY1" fmla="*/ 0 h 3149111"/>
                        <a:gd name="connsiteX2" fmla="*/ 304197 w 1520986"/>
                        <a:gd name="connsiteY2" fmla="*/ 245491 h 3149111"/>
                        <a:gd name="connsiteX3" fmla="*/ 608394 w 1520986"/>
                        <a:gd name="connsiteY3" fmla="*/ 245491 h 3149111"/>
                        <a:gd name="connsiteX4" fmla="*/ 608394 w 1520986"/>
                        <a:gd name="connsiteY4" fmla="*/ 0 h 3149111"/>
                        <a:gd name="connsiteX5" fmla="*/ 912591 w 1520986"/>
                        <a:gd name="connsiteY5" fmla="*/ 0 h 3149111"/>
                        <a:gd name="connsiteX6" fmla="*/ 912591 w 1520986"/>
                        <a:gd name="connsiteY6" fmla="*/ 245490 h 3149111"/>
                        <a:gd name="connsiteX7" fmla="*/ 1216788 w 1520986"/>
                        <a:gd name="connsiteY7" fmla="*/ 245490 h 3149111"/>
                        <a:gd name="connsiteX8" fmla="*/ 1216788 w 1520986"/>
                        <a:gd name="connsiteY8" fmla="*/ 0 h 3149111"/>
                        <a:gd name="connsiteX9" fmla="*/ 1520986 w 1520986"/>
                        <a:gd name="connsiteY9" fmla="*/ 0 h 3149111"/>
                        <a:gd name="connsiteX10" fmla="*/ 1520986 w 1520986"/>
                        <a:gd name="connsiteY10" fmla="*/ 489204 h 3149111"/>
                        <a:gd name="connsiteX11" fmla="*/ 1085552 w 1520986"/>
                        <a:gd name="connsiteY11" fmla="*/ 769307 h 3149111"/>
                        <a:gd name="connsiteX12" fmla="*/ 1369026 w 1520986"/>
                        <a:gd name="connsiteY12" fmla="*/ 3149111 h 3149111"/>
                        <a:gd name="connsiteX13" fmla="*/ 151960 w 1520986"/>
                        <a:gd name="connsiteY13" fmla="*/ 3149111 h 3149111"/>
                        <a:gd name="connsiteX14" fmla="*/ 435435 w 1520986"/>
                        <a:gd name="connsiteY14" fmla="*/ 769308 h 3149111"/>
                        <a:gd name="connsiteX15" fmla="*/ 0 w 1520986"/>
                        <a:gd name="connsiteY15" fmla="*/ 489204 h 31491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1520986" h="3149111">
                          <a:moveTo>
                            <a:pt x="0" y="0"/>
                          </a:moveTo>
                          <a:lnTo>
                            <a:pt x="304197" y="0"/>
                          </a:lnTo>
                          <a:lnTo>
                            <a:pt x="304197" y="245491"/>
                          </a:lnTo>
                          <a:lnTo>
                            <a:pt x="608394" y="245491"/>
                          </a:lnTo>
                          <a:lnTo>
                            <a:pt x="608394" y="0"/>
                          </a:lnTo>
                          <a:lnTo>
                            <a:pt x="912591" y="0"/>
                          </a:lnTo>
                          <a:lnTo>
                            <a:pt x="912591" y="245490"/>
                          </a:lnTo>
                          <a:lnTo>
                            <a:pt x="1216788" y="245490"/>
                          </a:lnTo>
                          <a:lnTo>
                            <a:pt x="1216788" y="0"/>
                          </a:lnTo>
                          <a:lnTo>
                            <a:pt x="1520986" y="0"/>
                          </a:lnTo>
                          <a:lnTo>
                            <a:pt x="1520986" y="489204"/>
                          </a:lnTo>
                          <a:lnTo>
                            <a:pt x="1085552" y="769307"/>
                          </a:lnTo>
                          <a:lnTo>
                            <a:pt x="1369026" y="3149111"/>
                          </a:lnTo>
                          <a:lnTo>
                            <a:pt x="151960" y="3149111"/>
                          </a:lnTo>
                          <a:lnTo>
                            <a:pt x="435435" y="769308"/>
                          </a:lnTo>
                          <a:lnTo>
                            <a:pt x="0" y="489204"/>
                          </a:ln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129" name="Rounded Rectangle 128"/>
                    <p:cNvSpPr>
                      <a:spLocks noChangeAspect="1"/>
                    </p:cNvSpPr>
                    <p:nvPr/>
                  </p:nvSpPr>
                  <p:spPr>
                    <a:xfrm>
                      <a:off x="4291459" y="5694746"/>
                      <a:ext cx="1678637" cy="426575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905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130" name="Freeform 12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4825979" y="5506815"/>
                      <a:ext cx="609598" cy="1832296"/>
                    </a:xfrm>
                    <a:custGeom>
                      <a:avLst/>
                      <a:gdLst>
                        <a:gd name="connsiteX0" fmla="*/ 609598 w 609598"/>
                        <a:gd name="connsiteY0" fmla="*/ 258804 h 1832296"/>
                        <a:gd name="connsiteX1" fmla="*/ 606442 w 609598"/>
                        <a:gd name="connsiteY1" fmla="*/ 290118 h 1832296"/>
                        <a:gd name="connsiteX2" fmla="*/ 606441 w 609598"/>
                        <a:gd name="connsiteY2" fmla="*/ 1542179 h 1832296"/>
                        <a:gd name="connsiteX3" fmla="*/ 609598 w 609598"/>
                        <a:gd name="connsiteY3" fmla="*/ 1573494 h 1832296"/>
                        <a:gd name="connsiteX4" fmla="*/ 560891 w 609598"/>
                        <a:gd name="connsiteY4" fmla="*/ 1675833 h 1832296"/>
                        <a:gd name="connsiteX5" fmla="*/ 359751 w 609598"/>
                        <a:gd name="connsiteY5" fmla="*/ 1832296 h 1832296"/>
                        <a:gd name="connsiteX6" fmla="*/ 0 w 609598"/>
                        <a:gd name="connsiteY6" fmla="*/ 1832295 h 1832296"/>
                        <a:gd name="connsiteX7" fmla="*/ 0 w 609598"/>
                        <a:gd name="connsiteY7" fmla="*/ 0 h 1832296"/>
                        <a:gd name="connsiteX8" fmla="*/ 359751 w 609598"/>
                        <a:gd name="connsiteY8" fmla="*/ 0 h 1832296"/>
                        <a:gd name="connsiteX9" fmla="*/ 560891 w 609598"/>
                        <a:gd name="connsiteY9" fmla="*/ 156464 h 18322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609598" h="1832296">
                          <a:moveTo>
                            <a:pt x="609598" y="258804"/>
                          </a:moveTo>
                          <a:lnTo>
                            <a:pt x="606442" y="290118"/>
                          </a:lnTo>
                          <a:lnTo>
                            <a:pt x="606441" y="1542179"/>
                          </a:lnTo>
                          <a:lnTo>
                            <a:pt x="609598" y="1573494"/>
                          </a:lnTo>
                          <a:lnTo>
                            <a:pt x="560891" y="1675833"/>
                          </a:lnTo>
                          <a:cubicBezTo>
                            <a:pt x="503475" y="1774616"/>
                            <a:pt x="434258" y="1832296"/>
                            <a:pt x="359751" y="1832296"/>
                          </a:cubicBezTo>
                          <a:lnTo>
                            <a:pt x="0" y="1832295"/>
                          </a:lnTo>
                          <a:lnTo>
                            <a:pt x="0" y="0"/>
                          </a:lnTo>
                          <a:lnTo>
                            <a:pt x="359751" y="0"/>
                          </a:lnTo>
                          <a:cubicBezTo>
                            <a:pt x="434258" y="0"/>
                            <a:pt x="503475" y="57681"/>
                            <a:pt x="560891" y="156464"/>
                          </a:cubicBez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</p:grpSp>
            </p:grpSp>
          </p:grpSp>
          <p:grpSp>
            <p:nvGrpSpPr>
              <p:cNvPr id="63" name="Group 62"/>
              <p:cNvGrpSpPr>
                <a:grpSpLocks noChangeAspect="1"/>
              </p:cNvGrpSpPr>
              <p:nvPr/>
            </p:nvGrpSpPr>
            <p:grpSpPr>
              <a:xfrm>
                <a:off x="7082780" y="4856323"/>
                <a:ext cx="412058" cy="412058"/>
                <a:chOff x="5556002" y="2889000"/>
                <a:chExt cx="1080000" cy="1080000"/>
              </a:xfrm>
              <a:noFill/>
            </p:grpSpPr>
            <p:sp>
              <p:nvSpPr>
                <p:cNvPr id="71" name="Oval 70"/>
                <p:cNvSpPr>
                  <a:spLocks noChangeAspect="1"/>
                </p:cNvSpPr>
                <p:nvPr/>
              </p:nvSpPr>
              <p:spPr>
                <a:xfrm>
                  <a:off x="5556002" y="2889000"/>
                  <a:ext cx="1080000" cy="1080000"/>
                </a:xfrm>
                <a:prstGeom prst="ellipse">
                  <a:avLst/>
                </a:prstGeom>
                <a:grpFill/>
                <a:ln w="19050" cap="rnd">
                  <a:solidFill>
                    <a:schemeClr val="bg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grpSp>
              <p:nvGrpSpPr>
                <p:cNvPr id="72" name="Group 71"/>
                <p:cNvGrpSpPr>
                  <a:grpSpLocks noChangeAspect="1"/>
                </p:cNvGrpSpPr>
                <p:nvPr/>
              </p:nvGrpSpPr>
              <p:grpSpPr>
                <a:xfrm>
                  <a:off x="5787588" y="3146772"/>
                  <a:ext cx="616824" cy="564459"/>
                  <a:chOff x="7798499" y="2967251"/>
                  <a:chExt cx="820991" cy="751294"/>
                </a:xfrm>
                <a:grpFill/>
              </p:grpSpPr>
              <p:grpSp>
                <p:nvGrpSpPr>
                  <p:cNvPr id="73" name="Group 72"/>
                  <p:cNvGrpSpPr>
                    <a:grpSpLocks noChangeAspect="1"/>
                  </p:cNvGrpSpPr>
                  <p:nvPr/>
                </p:nvGrpSpPr>
                <p:grpSpPr>
                  <a:xfrm>
                    <a:off x="7918589" y="2967251"/>
                    <a:ext cx="580810" cy="496931"/>
                    <a:chOff x="5335231" y="2775475"/>
                    <a:chExt cx="1521539" cy="1301800"/>
                  </a:xfrm>
                  <a:grpFill/>
                </p:grpSpPr>
                <p:sp>
                  <p:nvSpPr>
                    <p:cNvPr id="121" name="Freeform 120"/>
                    <p:cNvSpPr>
                      <a:spLocks noChangeAspect="1"/>
                    </p:cNvSpPr>
                    <p:nvPr/>
                  </p:nvSpPr>
                  <p:spPr bwMode="ltGray">
                    <a:xfrm>
                      <a:off x="5335231" y="2971161"/>
                      <a:ext cx="754417" cy="1106114"/>
                    </a:xfrm>
                    <a:custGeom>
                      <a:avLst/>
                      <a:gdLst>
                        <a:gd name="T0" fmla="*/ 0 w 475"/>
                        <a:gd name="T1" fmla="*/ 0 h 697"/>
                        <a:gd name="T2" fmla="*/ 0 w 475"/>
                        <a:gd name="T3" fmla="*/ 540 h 697"/>
                        <a:gd name="T4" fmla="*/ 475 w 475"/>
                        <a:gd name="T5" fmla="*/ 697 h 697"/>
                        <a:gd name="T6" fmla="*/ 475 w 475"/>
                        <a:gd name="T7" fmla="*/ 143 h 697"/>
                        <a:gd name="T8" fmla="*/ 0 w 475"/>
                        <a:gd name="T9" fmla="*/ 0 h 6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75" h="697">
                          <a:moveTo>
                            <a:pt x="0" y="0"/>
                          </a:moveTo>
                          <a:lnTo>
                            <a:pt x="0" y="540"/>
                          </a:lnTo>
                          <a:lnTo>
                            <a:pt x="475" y="697"/>
                          </a:lnTo>
                          <a:lnTo>
                            <a:pt x="475" y="14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defPPr>
                        <a:defRPr lang="nl-NL"/>
                      </a:defPPr>
                      <a:lvl1pPr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1pPr>
                      <a:lvl2pPr marL="4572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IN"/>
                    </a:p>
                  </p:txBody>
                </p:sp>
                <p:sp>
                  <p:nvSpPr>
                    <p:cNvPr id="122" name="Freeform 121"/>
                    <p:cNvSpPr>
                      <a:spLocks noChangeAspect="1"/>
                    </p:cNvSpPr>
                    <p:nvPr/>
                  </p:nvSpPr>
                  <p:spPr bwMode="ltGray">
                    <a:xfrm>
                      <a:off x="6089648" y="2960052"/>
                      <a:ext cx="767122" cy="1117223"/>
                    </a:xfrm>
                    <a:custGeom>
                      <a:avLst/>
                      <a:gdLst>
                        <a:gd name="T0" fmla="*/ 0 w 483"/>
                        <a:gd name="T1" fmla="*/ 150 h 704"/>
                        <a:gd name="T2" fmla="*/ 0 w 483"/>
                        <a:gd name="T3" fmla="*/ 704 h 704"/>
                        <a:gd name="T4" fmla="*/ 483 w 483"/>
                        <a:gd name="T5" fmla="*/ 539 h 704"/>
                        <a:gd name="T6" fmla="*/ 483 w 483"/>
                        <a:gd name="T7" fmla="*/ 0 h 704"/>
                        <a:gd name="T8" fmla="*/ 8 w 483"/>
                        <a:gd name="T9" fmla="*/ 150 h 704"/>
                        <a:gd name="T10" fmla="*/ 0 w 483"/>
                        <a:gd name="T11" fmla="*/ 150 h 7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483" h="704">
                          <a:moveTo>
                            <a:pt x="0" y="150"/>
                          </a:moveTo>
                          <a:lnTo>
                            <a:pt x="0" y="704"/>
                          </a:lnTo>
                          <a:lnTo>
                            <a:pt x="483" y="539"/>
                          </a:lnTo>
                          <a:lnTo>
                            <a:pt x="483" y="0"/>
                          </a:lnTo>
                          <a:lnTo>
                            <a:pt x="8" y="150"/>
                          </a:lnTo>
                          <a:lnTo>
                            <a:pt x="0" y="150"/>
                          </a:ln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defPPr>
                        <a:defRPr lang="nl-NL"/>
                      </a:defPPr>
                      <a:lvl1pPr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1pPr>
                      <a:lvl2pPr marL="4572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IN"/>
                    </a:p>
                  </p:txBody>
                </p:sp>
                <p:sp>
                  <p:nvSpPr>
                    <p:cNvPr id="123" name="Freeform 12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335231" y="2775475"/>
                      <a:ext cx="1507727" cy="417611"/>
                    </a:xfrm>
                    <a:custGeom>
                      <a:avLst/>
                      <a:gdLst>
                        <a:gd name="T0" fmla="*/ 497 w 950"/>
                        <a:gd name="T1" fmla="*/ 0 h 263"/>
                        <a:gd name="T2" fmla="*/ 950 w 950"/>
                        <a:gd name="T3" fmla="*/ 120 h 263"/>
                        <a:gd name="T4" fmla="*/ 475 w 950"/>
                        <a:gd name="T5" fmla="*/ 263 h 263"/>
                        <a:gd name="T6" fmla="*/ 0 w 950"/>
                        <a:gd name="T7" fmla="*/ 120 h 263"/>
                        <a:gd name="T8" fmla="*/ 497 w 950"/>
                        <a:gd name="T9" fmla="*/ 0 h 2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50" h="263">
                          <a:moveTo>
                            <a:pt x="497" y="0"/>
                          </a:moveTo>
                          <a:lnTo>
                            <a:pt x="950" y="120"/>
                          </a:lnTo>
                          <a:lnTo>
                            <a:pt x="475" y="263"/>
                          </a:lnTo>
                          <a:lnTo>
                            <a:pt x="0" y="120"/>
                          </a:lnTo>
                          <a:lnTo>
                            <a:pt x="497" y="0"/>
                          </a:lnTo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defPPr>
                        <a:defRPr lang="nl-NL"/>
                      </a:defPPr>
                      <a:lvl1pPr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1pPr>
                      <a:lvl2pPr marL="4572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IN"/>
                    </a:p>
                  </p:txBody>
                </p:sp>
              </p:grpSp>
              <p:sp>
                <p:nvSpPr>
                  <p:cNvPr id="120" name="Freeform 119"/>
                  <p:cNvSpPr>
                    <a:spLocks/>
                  </p:cNvSpPr>
                  <p:nvPr/>
                </p:nvSpPr>
                <p:spPr>
                  <a:xfrm>
                    <a:off x="7798499" y="3491207"/>
                    <a:ext cx="820991" cy="227338"/>
                  </a:xfrm>
                  <a:custGeom>
                    <a:avLst/>
                    <a:gdLst>
                      <a:gd name="connsiteX0" fmla="*/ 777821 w 820991"/>
                      <a:gd name="connsiteY0" fmla="*/ 0 h 227338"/>
                      <a:gd name="connsiteX1" fmla="*/ 818226 w 820991"/>
                      <a:gd name="connsiteY1" fmla="*/ 8061 h 227338"/>
                      <a:gd name="connsiteX2" fmla="*/ 809675 w 820991"/>
                      <a:gd name="connsiteY2" fmla="*/ 51231 h 227338"/>
                      <a:gd name="connsiteX3" fmla="*/ 431163 w 820991"/>
                      <a:gd name="connsiteY3" fmla="*/ 227338 h 227338"/>
                      <a:gd name="connsiteX4" fmla="*/ 184163 w 820991"/>
                      <a:gd name="connsiteY4" fmla="*/ 145505 h 227338"/>
                      <a:gd name="connsiteX5" fmla="*/ 59416 w 820991"/>
                      <a:gd name="connsiteY5" fmla="*/ 224320 h 227338"/>
                      <a:gd name="connsiteX6" fmla="*/ 2046 w 820991"/>
                      <a:gd name="connsiteY6" fmla="*/ 116224 h 227338"/>
                      <a:gd name="connsiteX7" fmla="*/ 138495 w 820991"/>
                      <a:gd name="connsiteY7" fmla="*/ 23690 h 227338"/>
                      <a:gd name="connsiteX8" fmla="*/ 380568 w 820991"/>
                      <a:gd name="connsiteY8" fmla="*/ 24016 h 227338"/>
                      <a:gd name="connsiteX9" fmla="*/ 481757 w 820991"/>
                      <a:gd name="connsiteY9" fmla="*/ 22414 h 227338"/>
                      <a:gd name="connsiteX10" fmla="*/ 527413 w 820991"/>
                      <a:gd name="connsiteY10" fmla="*/ 28569 h 227338"/>
                      <a:gd name="connsiteX11" fmla="*/ 555590 w 820991"/>
                      <a:gd name="connsiteY11" fmla="*/ 51084 h 227338"/>
                      <a:gd name="connsiteX12" fmla="*/ 548479 w 820991"/>
                      <a:gd name="connsiteY12" fmla="*/ 68829 h 227338"/>
                      <a:gd name="connsiteX13" fmla="*/ 465623 w 820991"/>
                      <a:gd name="connsiteY13" fmla="*/ 105568 h 227338"/>
                      <a:gd name="connsiteX14" fmla="*/ 443233 w 820991"/>
                      <a:gd name="connsiteY14" fmla="*/ 107459 h 227338"/>
                      <a:gd name="connsiteX15" fmla="*/ 409268 w 820991"/>
                      <a:gd name="connsiteY15" fmla="*/ 109529 h 227338"/>
                      <a:gd name="connsiteX16" fmla="*/ 389428 w 820991"/>
                      <a:gd name="connsiteY16" fmla="*/ 111956 h 227338"/>
                      <a:gd name="connsiteX17" fmla="*/ 438700 w 820991"/>
                      <a:gd name="connsiteY17" fmla="*/ 107842 h 227338"/>
                      <a:gd name="connsiteX18" fmla="*/ 443233 w 820991"/>
                      <a:gd name="connsiteY18" fmla="*/ 107459 h 227338"/>
                      <a:gd name="connsiteX19" fmla="*/ 444385 w 820991"/>
                      <a:gd name="connsiteY19" fmla="*/ 107388 h 227338"/>
                      <a:gd name="connsiteX20" fmla="*/ 465149 w 820991"/>
                      <a:gd name="connsiteY20" fmla="*/ 105742 h 227338"/>
                      <a:gd name="connsiteX21" fmla="*/ 545466 w 820991"/>
                      <a:gd name="connsiteY21" fmla="*/ 80050 h 227338"/>
                      <a:gd name="connsiteX22" fmla="*/ 777821 w 820991"/>
                      <a:gd name="connsiteY22" fmla="*/ 0 h 227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820991" h="227338">
                        <a:moveTo>
                          <a:pt x="777821" y="0"/>
                        </a:moveTo>
                        <a:lnTo>
                          <a:pt x="818226" y="8061"/>
                        </a:lnTo>
                        <a:cubicBezTo>
                          <a:pt x="824326" y="16308"/>
                          <a:pt x="819830" y="37002"/>
                          <a:pt x="809675" y="51231"/>
                        </a:cubicBezTo>
                        <a:lnTo>
                          <a:pt x="431163" y="227338"/>
                        </a:lnTo>
                        <a:lnTo>
                          <a:pt x="184163" y="145505"/>
                        </a:lnTo>
                        <a:cubicBezTo>
                          <a:pt x="139603" y="123506"/>
                          <a:pt x="89769" y="229200"/>
                          <a:pt x="59416" y="224320"/>
                        </a:cubicBezTo>
                        <a:cubicBezTo>
                          <a:pt x="29064" y="219439"/>
                          <a:pt x="-9330" y="141017"/>
                          <a:pt x="2046" y="116224"/>
                        </a:cubicBezTo>
                        <a:cubicBezTo>
                          <a:pt x="13422" y="91431"/>
                          <a:pt x="105159" y="47301"/>
                          <a:pt x="138495" y="23690"/>
                        </a:cubicBezTo>
                        <a:lnTo>
                          <a:pt x="380568" y="24016"/>
                        </a:lnTo>
                        <a:cubicBezTo>
                          <a:pt x="397433" y="22948"/>
                          <a:pt x="464892" y="23482"/>
                          <a:pt x="481757" y="22414"/>
                        </a:cubicBezTo>
                        <a:cubicBezTo>
                          <a:pt x="497997" y="21880"/>
                          <a:pt x="516871" y="26478"/>
                          <a:pt x="527413" y="28569"/>
                        </a:cubicBezTo>
                        <a:cubicBezTo>
                          <a:pt x="537314" y="33750"/>
                          <a:pt x="553814" y="42996"/>
                          <a:pt x="555590" y="51084"/>
                        </a:cubicBezTo>
                        <a:cubicBezTo>
                          <a:pt x="558310" y="57357"/>
                          <a:pt x="557301" y="58556"/>
                          <a:pt x="548479" y="68829"/>
                        </a:cubicBezTo>
                        <a:cubicBezTo>
                          <a:pt x="533485" y="77910"/>
                          <a:pt x="500721" y="99008"/>
                          <a:pt x="465623" y="105568"/>
                        </a:cubicBezTo>
                        <a:lnTo>
                          <a:pt x="443233" y="107459"/>
                        </a:lnTo>
                        <a:lnTo>
                          <a:pt x="409268" y="109529"/>
                        </a:lnTo>
                        <a:cubicBezTo>
                          <a:pt x="386265" y="110935"/>
                          <a:pt x="369268" y="112113"/>
                          <a:pt x="389428" y="111956"/>
                        </a:cubicBezTo>
                        <a:cubicBezTo>
                          <a:pt x="412835" y="112719"/>
                          <a:pt x="418117" y="110255"/>
                          <a:pt x="438700" y="107842"/>
                        </a:cubicBezTo>
                        <a:lnTo>
                          <a:pt x="443233" y="107459"/>
                        </a:lnTo>
                        <a:lnTo>
                          <a:pt x="444385" y="107388"/>
                        </a:lnTo>
                        <a:cubicBezTo>
                          <a:pt x="454996" y="106711"/>
                          <a:pt x="463216" y="106116"/>
                          <a:pt x="465149" y="105742"/>
                        </a:cubicBezTo>
                        <a:cubicBezTo>
                          <a:pt x="490301" y="104524"/>
                          <a:pt x="506323" y="92980"/>
                          <a:pt x="545466" y="80050"/>
                        </a:cubicBezTo>
                        <a:cubicBezTo>
                          <a:pt x="590791" y="62372"/>
                          <a:pt x="723480" y="3202"/>
                          <a:pt x="777821" y="0"/>
                        </a:cubicBezTo>
                        <a:close/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/>
                  </a:p>
                </p:txBody>
              </p:sp>
            </p:grpSp>
          </p:grpSp>
          <p:grpSp>
            <p:nvGrpSpPr>
              <p:cNvPr id="64" name="Group 63"/>
              <p:cNvGrpSpPr>
                <a:grpSpLocks noChangeAspect="1"/>
              </p:cNvGrpSpPr>
              <p:nvPr/>
            </p:nvGrpSpPr>
            <p:grpSpPr>
              <a:xfrm>
                <a:off x="4697148" y="4856317"/>
                <a:ext cx="412059" cy="412058"/>
                <a:chOff x="5555999" y="2889001"/>
                <a:chExt cx="1080000" cy="1080001"/>
              </a:xfrm>
              <a:noFill/>
            </p:grpSpPr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5555999" y="2889001"/>
                  <a:ext cx="1080000" cy="1080001"/>
                </a:xfrm>
                <a:prstGeom prst="ellipse">
                  <a:avLst/>
                </a:prstGeom>
                <a:grp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70" name="Freeform 69"/>
                <p:cNvSpPr>
                  <a:spLocks noChangeAspect="1"/>
                </p:cNvSpPr>
                <p:nvPr/>
              </p:nvSpPr>
              <p:spPr bwMode="auto">
                <a:xfrm rot="3600000">
                  <a:off x="5767641" y="3070027"/>
                  <a:ext cx="656713" cy="717945"/>
                </a:xfrm>
                <a:custGeom>
                  <a:avLst/>
                  <a:gdLst>
                    <a:gd name="connsiteX0" fmla="*/ 0 w 2213179"/>
                    <a:gd name="connsiteY0" fmla="*/ 692733 h 2419540"/>
                    <a:gd name="connsiteX1" fmla="*/ 31185 w 2213179"/>
                    <a:gd name="connsiteY1" fmla="*/ 638718 h 2419540"/>
                    <a:gd name="connsiteX2" fmla="*/ 432784 w 2213179"/>
                    <a:gd name="connsiteY2" fmla="*/ 870581 h 2419540"/>
                    <a:gd name="connsiteX3" fmla="*/ 550807 w 2213179"/>
                    <a:gd name="connsiteY3" fmla="*/ 666159 h 2419540"/>
                    <a:gd name="connsiteX4" fmla="*/ 149208 w 2213179"/>
                    <a:gd name="connsiteY4" fmla="*/ 434296 h 2419540"/>
                    <a:gd name="connsiteX5" fmla="*/ 180394 w 2213179"/>
                    <a:gd name="connsiteY5" fmla="*/ 380282 h 2419540"/>
                    <a:gd name="connsiteX6" fmla="*/ 521074 w 2213179"/>
                    <a:gd name="connsiteY6" fmla="*/ 477209 h 2419540"/>
                    <a:gd name="connsiteX7" fmla="*/ 775355 w 2213179"/>
                    <a:gd name="connsiteY7" fmla="*/ 723783 h 2419540"/>
                    <a:gd name="connsiteX8" fmla="*/ 774402 w 2213179"/>
                    <a:gd name="connsiteY8" fmla="*/ 725434 h 2419540"/>
                    <a:gd name="connsiteX9" fmla="*/ 998767 w 2213179"/>
                    <a:gd name="connsiteY9" fmla="*/ 854972 h 2419540"/>
                    <a:gd name="connsiteX10" fmla="*/ 998767 w 2213179"/>
                    <a:gd name="connsiteY10" fmla="*/ 336485 h 2419540"/>
                    <a:gd name="connsiteX11" fmla="*/ 973722 w 2213179"/>
                    <a:gd name="connsiteY11" fmla="*/ 213288 h 2419540"/>
                    <a:gd name="connsiteX12" fmla="*/ 1017081 w 2213179"/>
                    <a:gd name="connsiteY12" fmla="*/ 0 h 2419540"/>
                    <a:gd name="connsiteX13" fmla="*/ 1103797 w 2213179"/>
                    <a:gd name="connsiteY13" fmla="*/ 0 h 2419540"/>
                    <a:gd name="connsiteX14" fmla="*/ 1147155 w 2213179"/>
                    <a:gd name="connsiteY14" fmla="*/ 213288 h 2419540"/>
                    <a:gd name="connsiteX15" fmla="*/ 1119162 w 2213179"/>
                    <a:gd name="connsiteY15" fmla="*/ 350994 h 2419540"/>
                    <a:gd name="connsiteX16" fmla="*/ 1119162 w 2213179"/>
                    <a:gd name="connsiteY16" fmla="*/ 924482 h 2419540"/>
                    <a:gd name="connsiteX17" fmla="*/ 1617264 w 2213179"/>
                    <a:gd name="connsiteY17" fmla="*/ 1212061 h 2419540"/>
                    <a:gd name="connsiteX18" fmla="*/ 1618217 w 2213179"/>
                    <a:gd name="connsiteY18" fmla="*/ 1210409 h 2419540"/>
                    <a:gd name="connsiteX19" fmla="*/ 1958898 w 2213179"/>
                    <a:gd name="connsiteY19" fmla="*/ 1307337 h 2419540"/>
                    <a:gd name="connsiteX20" fmla="*/ 2213179 w 2213179"/>
                    <a:gd name="connsiteY20" fmla="*/ 1553910 h 2419540"/>
                    <a:gd name="connsiteX21" fmla="*/ 2181994 w 2213179"/>
                    <a:gd name="connsiteY21" fmla="*/ 1607925 h 2419540"/>
                    <a:gd name="connsiteX22" fmla="*/ 1780395 w 2213179"/>
                    <a:gd name="connsiteY22" fmla="*/ 1376062 h 2419540"/>
                    <a:gd name="connsiteX23" fmla="*/ 1662372 w 2213179"/>
                    <a:gd name="connsiteY23" fmla="*/ 1580483 h 2419540"/>
                    <a:gd name="connsiteX24" fmla="*/ 2063971 w 2213179"/>
                    <a:gd name="connsiteY24" fmla="*/ 1812347 h 2419540"/>
                    <a:gd name="connsiteX25" fmla="*/ 2032785 w 2213179"/>
                    <a:gd name="connsiteY25" fmla="*/ 1866362 h 2419540"/>
                    <a:gd name="connsiteX26" fmla="*/ 1692105 w 2213179"/>
                    <a:gd name="connsiteY26" fmla="*/ 1769434 h 2419540"/>
                    <a:gd name="connsiteX27" fmla="*/ 1437824 w 2213179"/>
                    <a:gd name="connsiteY27" fmla="*/ 1522860 h 2419540"/>
                    <a:gd name="connsiteX28" fmla="*/ 1438777 w 2213179"/>
                    <a:gd name="connsiteY28" fmla="*/ 1521209 h 2419540"/>
                    <a:gd name="connsiteX29" fmla="*/ 1119161 w 2213179"/>
                    <a:gd name="connsiteY29" fmla="*/ 1336679 h 2419540"/>
                    <a:gd name="connsiteX30" fmla="*/ 1119161 w 2213179"/>
                    <a:gd name="connsiteY30" fmla="*/ 1508448 h 2419540"/>
                    <a:gd name="connsiteX31" fmla="*/ 1207977 w 2213179"/>
                    <a:gd name="connsiteY31" fmla="*/ 1508448 h 2419540"/>
                    <a:gd name="connsiteX32" fmla="*/ 1207977 w 2213179"/>
                    <a:gd name="connsiteY32" fmla="*/ 2419540 h 2419540"/>
                    <a:gd name="connsiteX33" fmla="*/ 905380 w 2213179"/>
                    <a:gd name="connsiteY33" fmla="*/ 2419540 h 2419540"/>
                    <a:gd name="connsiteX34" fmla="*/ 905380 w 2213179"/>
                    <a:gd name="connsiteY34" fmla="*/ 1508448 h 2419540"/>
                    <a:gd name="connsiteX35" fmla="*/ 998766 w 2213179"/>
                    <a:gd name="connsiteY35" fmla="*/ 1508448 h 2419540"/>
                    <a:gd name="connsiteX36" fmla="*/ 998766 w 2213179"/>
                    <a:gd name="connsiteY36" fmla="*/ 1267168 h 2419540"/>
                    <a:gd name="connsiteX37" fmla="*/ 595915 w 2213179"/>
                    <a:gd name="connsiteY37" fmla="*/ 1034582 h 2419540"/>
                    <a:gd name="connsiteX38" fmla="*/ 594961 w 2213179"/>
                    <a:gd name="connsiteY38" fmla="*/ 1036234 h 2419540"/>
                    <a:gd name="connsiteX39" fmla="*/ 254281 w 2213179"/>
                    <a:gd name="connsiteY39" fmla="*/ 939307 h 2419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2213179" h="2419540">
                      <a:moveTo>
                        <a:pt x="0" y="692733"/>
                      </a:moveTo>
                      <a:lnTo>
                        <a:pt x="31185" y="638718"/>
                      </a:lnTo>
                      <a:lnTo>
                        <a:pt x="432784" y="870581"/>
                      </a:lnTo>
                      <a:lnTo>
                        <a:pt x="550807" y="666159"/>
                      </a:lnTo>
                      <a:lnTo>
                        <a:pt x="149208" y="434296"/>
                      </a:lnTo>
                      <a:lnTo>
                        <a:pt x="180394" y="380282"/>
                      </a:lnTo>
                      <a:lnTo>
                        <a:pt x="521074" y="477209"/>
                      </a:lnTo>
                      <a:lnTo>
                        <a:pt x="775355" y="723783"/>
                      </a:lnTo>
                      <a:lnTo>
                        <a:pt x="774402" y="725434"/>
                      </a:lnTo>
                      <a:lnTo>
                        <a:pt x="998767" y="854972"/>
                      </a:lnTo>
                      <a:lnTo>
                        <a:pt x="998767" y="336485"/>
                      </a:lnTo>
                      <a:lnTo>
                        <a:pt x="973722" y="213288"/>
                      </a:lnTo>
                      <a:lnTo>
                        <a:pt x="1017081" y="0"/>
                      </a:lnTo>
                      <a:lnTo>
                        <a:pt x="1103797" y="0"/>
                      </a:lnTo>
                      <a:lnTo>
                        <a:pt x="1147155" y="213288"/>
                      </a:lnTo>
                      <a:lnTo>
                        <a:pt x="1119162" y="350994"/>
                      </a:lnTo>
                      <a:lnTo>
                        <a:pt x="1119162" y="924482"/>
                      </a:lnTo>
                      <a:lnTo>
                        <a:pt x="1617264" y="1212061"/>
                      </a:lnTo>
                      <a:lnTo>
                        <a:pt x="1618217" y="1210409"/>
                      </a:lnTo>
                      <a:lnTo>
                        <a:pt x="1958898" y="1307337"/>
                      </a:lnTo>
                      <a:lnTo>
                        <a:pt x="2213179" y="1553910"/>
                      </a:lnTo>
                      <a:lnTo>
                        <a:pt x="2181994" y="1607925"/>
                      </a:lnTo>
                      <a:lnTo>
                        <a:pt x="1780395" y="1376062"/>
                      </a:lnTo>
                      <a:lnTo>
                        <a:pt x="1662372" y="1580483"/>
                      </a:lnTo>
                      <a:lnTo>
                        <a:pt x="2063971" y="1812347"/>
                      </a:lnTo>
                      <a:lnTo>
                        <a:pt x="2032785" y="1866362"/>
                      </a:lnTo>
                      <a:lnTo>
                        <a:pt x="1692105" y="1769434"/>
                      </a:lnTo>
                      <a:lnTo>
                        <a:pt x="1437824" y="1522860"/>
                      </a:lnTo>
                      <a:lnTo>
                        <a:pt x="1438777" y="1521209"/>
                      </a:lnTo>
                      <a:lnTo>
                        <a:pt x="1119161" y="1336679"/>
                      </a:lnTo>
                      <a:lnTo>
                        <a:pt x="1119161" y="1508448"/>
                      </a:lnTo>
                      <a:lnTo>
                        <a:pt x="1207977" y="1508448"/>
                      </a:lnTo>
                      <a:lnTo>
                        <a:pt x="1207977" y="2419540"/>
                      </a:lnTo>
                      <a:lnTo>
                        <a:pt x="905380" y="2419540"/>
                      </a:lnTo>
                      <a:lnTo>
                        <a:pt x="905380" y="1508448"/>
                      </a:lnTo>
                      <a:lnTo>
                        <a:pt x="998766" y="1508448"/>
                      </a:lnTo>
                      <a:lnTo>
                        <a:pt x="998766" y="1267168"/>
                      </a:lnTo>
                      <a:lnTo>
                        <a:pt x="595915" y="1034582"/>
                      </a:lnTo>
                      <a:lnTo>
                        <a:pt x="594961" y="1036234"/>
                      </a:lnTo>
                      <a:lnTo>
                        <a:pt x="254281" y="939307"/>
                      </a:lnTo>
                      <a:close/>
                    </a:path>
                  </a:pathLst>
                </a:custGeom>
                <a:grp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IN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5" name="Group 64"/>
              <p:cNvGrpSpPr>
                <a:grpSpLocks noChangeAspect="1"/>
              </p:cNvGrpSpPr>
              <p:nvPr/>
            </p:nvGrpSpPr>
            <p:grpSpPr>
              <a:xfrm>
                <a:off x="3959951" y="2587453"/>
                <a:ext cx="412058" cy="412059"/>
                <a:chOff x="5556001" y="2888996"/>
                <a:chExt cx="1080000" cy="1079999"/>
              </a:xfrm>
              <a:noFill/>
            </p:grpSpPr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5556001" y="2888996"/>
                  <a:ext cx="1080000" cy="1079999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67" name="Rounded Rectangle 66"/>
                <p:cNvSpPr>
                  <a:spLocks noChangeAspect="1"/>
                </p:cNvSpPr>
                <p:nvPr/>
              </p:nvSpPr>
              <p:spPr>
                <a:xfrm>
                  <a:off x="5831842" y="3083331"/>
                  <a:ext cx="528313" cy="691323"/>
                </a:xfrm>
                <a:prstGeom prst="roundRect">
                  <a:avLst>
                    <a:gd name="adj" fmla="val 2912"/>
                  </a:avLst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68" name="Freeform 67"/>
                <p:cNvSpPr>
                  <a:spLocks noChangeAspect="1"/>
                </p:cNvSpPr>
                <p:nvPr/>
              </p:nvSpPr>
              <p:spPr>
                <a:xfrm rot="13500000">
                  <a:off x="6261911" y="3148424"/>
                  <a:ext cx="80907" cy="561154"/>
                </a:xfrm>
                <a:custGeom>
                  <a:avLst/>
                  <a:gdLst>
                    <a:gd name="connsiteX0" fmla="*/ 337974 w 337974"/>
                    <a:gd name="connsiteY0" fmla="*/ 399963 h 2344076"/>
                    <a:gd name="connsiteX1" fmla="*/ 1 w 337974"/>
                    <a:gd name="connsiteY1" fmla="*/ 399963 h 2344076"/>
                    <a:gd name="connsiteX2" fmla="*/ 168988 w 337974"/>
                    <a:gd name="connsiteY2" fmla="*/ 0 h 2344076"/>
                    <a:gd name="connsiteX3" fmla="*/ 337973 w 337974"/>
                    <a:gd name="connsiteY3" fmla="*/ 1801938 h 2344076"/>
                    <a:gd name="connsiteX4" fmla="*/ 0 w 337974"/>
                    <a:gd name="connsiteY4" fmla="*/ 1801938 h 2344076"/>
                    <a:gd name="connsiteX5" fmla="*/ 0 w 337974"/>
                    <a:gd name="connsiteY5" fmla="*/ 405177 h 2344076"/>
                    <a:gd name="connsiteX6" fmla="*/ 337973 w 337974"/>
                    <a:gd name="connsiteY6" fmla="*/ 405177 h 2344076"/>
                    <a:gd name="connsiteX7" fmla="*/ 281643 w 337974"/>
                    <a:gd name="connsiteY7" fmla="*/ 2344076 h 2344076"/>
                    <a:gd name="connsiteX8" fmla="*/ 56330 w 337974"/>
                    <a:gd name="connsiteY8" fmla="*/ 2344076 h 2344076"/>
                    <a:gd name="connsiteX9" fmla="*/ 0 w 337974"/>
                    <a:gd name="connsiteY9" fmla="*/ 2287746 h 2344076"/>
                    <a:gd name="connsiteX10" fmla="*/ 0 w 337974"/>
                    <a:gd name="connsiteY10" fmla="*/ 1807692 h 2344076"/>
                    <a:gd name="connsiteX11" fmla="*/ 558 w 337974"/>
                    <a:gd name="connsiteY11" fmla="*/ 1804926 h 2344076"/>
                    <a:gd name="connsiteX12" fmla="*/ 337414 w 337974"/>
                    <a:gd name="connsiteY12" fmla="*/ 1804926 h 2344076"/>
                    <a:gd name="connsiteX13" fmla="*/ 337973 w 337974"/>
                    <a:gd name="connsiteY13" fmla="*/ 1807692 h 2344076"/>
                    <a:gd name="connsiteX14" fmla="*/ 337973 w 337974"/>
                    <a:gd name="connsiteY14" fmla="*/ 2287746 h 2344076"/>
                    <a:gd name="connsiteX15" fmla="*/ 281643 w 337974"/>
                    <a:gd name="connsiteY15" fmla="*/ 2344076 h 2344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37974" h="2344076">
                      <a:moveTo>
                        <a:pt x="337974" y="399963"/>
                      </a:moveTo>
                      <a:lnTo>
                        <a:pt x="1" y="399963"/>
                      </a:lnTo>
                      <a:lnTo>
                        <a:pt x="168988" y="0"/>
                      </a:lnTo>
                      <a:close/>
                      <a:moveTo>
                        <a:pt x="337973" y="1801938"/>
                      </a:moveTo>
                      <a:lnTo>
                        <a:pt x="0" y="1801938"/>
                      </a:lnTo>
                      <a:lnTo>
                        <a:pt x="0" y="405177"/>
                      </a:lnTo>
                      <a:lnTo>
                        <a:pt x="337973" y="405177"/>
                      </a:lnTo>
                      <a:close/>
                      <a:moveTo>
                        <a:pt x="281643" y="2344076"/>
                      </a:moveTo>
                      <a:lnTo>
                        <a:pt x="56330" y="2344076"/>
                      </a:lnTo>
                      <a:cubicBezTo>
                        <a:pt x="25220" y="2344076"/>
                        <a:pt x="0" y="2318856"/>
                        <a:pt x="0" y="2287746"/>
                      </a:cubicBezTo>
                      <a:lnTo>
                        <a:pt x="0" y="1807692"/>
                      </a:lnTo>
                      <a:lnTo>
                        <a:pt x="558" y="1804926"/>
                      </a:lnTo>
                      <a:lnTo>
                        <a:pt x="337414" y="1804926"/>
                      </a:lnTo>
                      <a:lnTo>
                        <a:pt x="337973" y="1807692"/>
                      </a:lnTo>
                      <a:lnTo>
                        <a:pt x="337973" y="2287746"/>
                      </a:lnTo>
                      <a:cubicBezTo>
                        <a:pt x="337973" y="2318856"/>
                        <a:pt x="312753" y="2344076"/>
                        <a:pt x="281643" y="2344076"/>
                      </a:cubicBezTo>
                      <a:close/>
                    </a:path>
                  </a:pathLst>
                </a:custGeom>
                <a:grpFill/>
                <a:ln w="19050" cap="rnd">
                  <a:solidFill>
                    <a:schemeClr val="bg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</p:grpSp>
        <p:sp>
          <p:nvSpPr>
            <p:cNvPr id="55" name="Oval 54"/>
            <p:cNvSpPr>
              <a:spLocks/>
            </p:cNvSpPr>
            <p:nvPr/>
          </p:nvSpPr>
          <p:spPr bwMode="gray">
            <a:xfrm>
              <a:off x="5642671" y="3015135"/>
              <a:ext cx="914400" cy="9144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solidFill>
                    <a:schemeClr val="tx1"/>
                  </a:solidFill>
                </a:rPr>
                <a:t>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25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6 and 7 Features Highlights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3</a:t>
            </a:fld>
            <a:endParaRPr lang="en-IN" dirty="0"/>
          </a:p>
        </p:txBody>
      </p:sp>
      <p:grpSp>
        <p:nvGrpSpPr>
          <p:cNvPr id="15" name="Group 14"/>
          <p:cNvGrpSpPr>
            <a:grpSpLocks noChangeAspect="1"/>
          </p:cNvGrpSpPr>
          <p:nvPr>
            <p:custDataLst>
              <p:custData r:id="rId1"/>
            </p:custDataLst>
          </p:nvPr>
        </p:nvGrpSpPr>
        <p:grpSpPr>
          <a:xfrm>
            <a:off x="1383049" y="1754874"/>
            <a:ext cx="3557873" cy="3813317"/>
            <a:chOff x="3943487" y="1121944"/>
            <a:chExt cx="4305026" cy="4614114"/>
          </a:xfrm>
        </p:grpSpPr>
        <p:grpSp>
          <p:nvGrpSpPr>
            <p:cNvPr id="16" name="Group 15"/>
            <p:cNvGrpSpPr/>
            <p:nvPr/>
          </p:nvGrpSpPr>
          <p:grpSpPr>
            <a:xfrm>
              <a:off x="5393384" y="1121944"/>
              <a:ext cx="1405232" cy="2307057"/>
              <a:chOff x="3636818" y="358308"/>
              <a:chExt cx="1870364" cy="3070692"/>
            </a:xfrm>
          </p:grpSpPr>
          <p:sp>
            <p:nvSpPr>
              <p:cNvPr id="86" name="Freeform 85"/>
              <p:cNvSpPr>
                <a:spLocks noChangeAspect="1"/>
              </p:cNvSpPr>
              <p:nvPr/>
            </p:nvSpPr>
            <p:spPr bwMode="gray">
              <a:xfrm>
                <a:off x="3636818" y="358308"/>
                <a:ext cx="1870364" cy="3070692"/>
              </a:xfrm>
              <a:custGeom>
                <a:avLst/>
                <a:gdLst>
                  <a:gd name="connsiteX0" fmla="*/ 361950 w 2057400"/>
                  <a:gd name="connsiteY0" fmla="*/ 0 h 4495800"/>
                  <a:gd name="connsiteX1" fmla="*/ 1695450 w 2057400"/>
                  <a:gd name="connsiteY1" fmla="*/ 0 h 4495800"/>
                  <a:gd name="connsiteX2" fmla="*/ 2057400 w 2057400"/>
                  <a:gd name="connsiteY2" fmla="*/ 1447800 h 4495800"/>
                  <a:gd name="connsiteX3" fmla="*/ 1028700 w 2057400"/>
                  <a:gd name="connsiteY3" fmla="*/ 4495800 h 4495800"/>
                  <a:gd name="connsiteX4" fmla="*/ 0 w 2057400"/>
                  <a:gd name="connsiteY4" fmla="*/ 1447800 h 449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7400" h="4495800">
                    <a:moveTo>
                      <a:pt x="361950" y="0"/>
                    </a:moveTo>
                    <a:lnTo>
                      <a:pt x="1695450" y="0"/>
                    </a:lnTo>
                    <a:lnTo>
                      <a:pt x="2057400" y="1447800"/>
                    </a:lnTo>
                    <a:lnTo>
                      <a:pt x="1028700" y="4495800"/>
                    </a:lnTo>
                    <a:lnTo>
                      <a:pt x="0" y="14478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100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gray">
              <a:xfrm>
                <a:off x="3636818" y="1131362"/>
                <a:ext cx="1870364" cy="730057"/>
              </a:xfrm>
              <a:custGeom>
                <a:avLst/>
                <a:gdLst>
                  <a:gd name="connsiteX0" fmla="*/ 935183 w 1870364"/>
                  <a:gd name="connsiteY0" fmla="*/ 0 h 730057"/>
                  <a:gd name="connsiteX1" fmla="*/ 1829528 w 1870364"/>
                  <a:gd name="connsiteY1" fmla="*/ 180560 h 730057"/>
                  <a:gd name="connsiteX2" fmla="*/ 1864190 w 1870364"/>
                  <a:gd name="connsiteY2" fmla="*/ 197257 h 730057"/>
                  <a:gd name="connsiteX3" fmla="*/ 1870364 w 1870364"/>
                  <a:gd name="connsiteY3" fmla="*/ 215813 h 730057"/>
                  <a:gd name="connsiteX4" fmla="*/ 1639360 w 1870364"/>
                  <a:gd name="connsiteY4" fmla="*/ 730056 h 730057"/>
                  <a:gd name="connsiteX5" fmla="*/ 1604493 w 1870364"/>
                  <a:gd name="connsiteY5" fmla="*/ 713260 h 730057"/>
                  <a:gd name="connsiteX6" fmla="*/ 935183 w 1870364"/>
                  <a:gd name="connsiteY6" fmla="*/ 578132 h 730057"/>
                  <a:gd name="connsiteX7" fmla="*/ 265874 w 1870364"/>
                  <a:gd name="connsiteY7" fmla="*/ 713260 h 730057"/>
                  <a:gd name="connsiteX8" fmla="*/ 231005 w 1870364"/>
                  <a:gd name="connsiteY8" fmla="*/ 730057 h 730057"/>
                  <a:gd name="connsiteX9" fmla="*/ 0 w 1870364"/>
                  <a:gd name="connsiteY9" fmla="*/ 215813 h 730057"/>
                  <a:gd name="connsiteX10" fmla="*/ 6174 w 1870364"/>
                  <a:gd name="connsiteY10" fmla="*/ 197259 h 730057"/>
                  <a:gd name="connsiteX11" fmla="*/ 40838 w 1870364"/>
                  <a:gd name="connsiteY11" fmla="*/ 180560 h 730057"/>
                  <a:gd name="connsiteX12" fmla="*/ 935183 w 1870364"/>
                  <a:gd name="connsiteY12" fmla="*/ 0 h 730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70364" h="730057">
                    <a:moveTo>
                      <a:pt x="935183" y="0"/>
                    </a:moveTo>
                    <a:cubicBezTo>
                      <a:pt x="1252421" y="0"/>
                      <a:pt x="1554642" y="64293"/>
                      <a:pt x="1829528" y="180560"/>
                    </a:cubicBezTo>
                    <a:lnTo>
                      <a:pt x="1864190" y="197257"/>
                    </a:lnTo>
                    <a:lnTo>
                      <a:pt x="1870364" y="215813"/>
                    </a:lnTo>
                    <a:lnTo>
                      <a:pt x="1639360" y="730056"/>
                    </a:lnTo>
                    <a:lnTo>
                      <a:pt x="1604493" y="713260"/>
                    </a:lnTo>
                    <a:cubicBezTo>
                      <a:pt x="1398774" y="626248"/>
                      <a:pt x="1172598" y="578132"/>
                      <a:pt x="935183" y="578132"/>
                    </a:cubicBezTo>
                    <a:cubicBezTo>
                      <a:pt x="697769" y="578132"/>
                      <a:pt x="471593" y="626248"/>
                      <a:pt x="265874" y="713260"/>
                    </a:cubicBezTo>
                    <a:lnTo>
                      <a:pt x="231005" y="730057"/>
                    </a:lnTo>
                    <a:lnTo>
                      <a:pt x="0" y="215813"/>
                    </a:lnTo>
                    <a:lnTo>
                      <a:pt x="6174" y="197259"/>
                    </a:lnTo>
                    <a:lnTo>
                      <a:pt x="40838" y="180560"/>
                    </a:lnTo>
                    <a:cubicBezTo>
                      <a:pt x="315724" y="64293"/>
                      <a:pt x="617946" y="0"/>
                      <a:pt x="935183" y="0"/>
                    </a:cubicBezTo>
                    <a:close/>
                  </a:path>
                </a:pathLst>
              </a:custGeom>
              <a:solidFill>
                <a:schemeClr val="bg1">
                  <a:alpha val="64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>
                    <a:solidFill>
                      <a:schemeClr val="tx1"/>
                    </a:solidFill>
                  </a:rPr>
                  <a:t>Label</a:t>
                </a:r>
              </a:p>
            </p:txBody>
          </p:sp>
          <p:sp>
            <p:nvSpPr>
              <p:cNvPr id="88" name="Rectangle 87"/>
              <p:cNvSpPr>
                <a:spLocks/>
              </p:cNvSpPr>
              <p:nvPr/>
            </p:nvSpPr>
            <p:spPr bwMode="gray">
              <a:xfrm>
                <a:off x="4201623" y="1835097"/>
                <a:ext cx="755703" cy="75570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bg1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1100" dirty="0"/>
                  <a:t>Text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3600000">
              <a:off x="6392369" y="1698708"/>
              <a:ext cx="1405232" cy="2307056"/>
              <a:chOff x="3636818" y="358308"/>
              <a:chExt cx="1870364" cy="3070692"/>
            </a:xfrm>
          </p:grpSpPr>
          <p:sp>
            <p:nvSpPr>
              <p:cNvPr id="83" name="Freeform 82"/>
              <p:cNvSpPr>
                <a:spLocks noChangeAspect="1"/>
              </p:cNvSpPr>
              <p:nvPr/>
            </p:nvSpPr>
            <p:spPr bwMode="gray">
              <a:xfrm>
                <a:off x="3636818" y="358308"/>
                <a:ext cx="1870364" cy="3070692"/>
              </a:xfrm>
              <a:custGeom>
                <a:avLst/>
                <a:gdLst>
                  <a:gd name="connsiteX0" fmla="*/ 361950 w 2057400"/>
                  <a:gd name="connsiteY0" fmla="*/ 0 h 4495800"/>
                  <a:gd name="connsiteX1" fmla="*/ 1695450 w 2057400"/>
                  <a:gd name="connsiteY1" fmla="*/ 0 h 4495800"/>
                  <a:gd name="connsiteX2" fmla="*/ 2057400 w 2057400"/>
                  <a:gd name="connsiteY2" fmla="*/ 1447800 h 4495800"/>
                  <a:gd name="connsiteX3" fmla="*/ 1028700 w 2057400"/>
                  <a:gd name="connsiteY3" fmla="*/ 4495800 h 4495800"/>
                  <a:gd name="connsiteX4" fmla="*/ 0 w 2057400"/>
                  <a:gd name="connsiteY4" fmla="*/ 1447800 h 449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7400" h="4495800">
                    <a:moveTo>
                      <a:pt x="361950" y="0"/>
                    </a:moveTo>
                    <a:lnTo>
                      <a:pt x="1695450" y="0"/>
                    </a:lnTo>
                    <a:lnTo>
                      <a:pt x="2057400" y="1447800"/>
                    </a:lnTo>
                    <a:lnTo>
                      <a:pt x="1028700" y="4495800"/>
                    </a:lnTo>
                    <a:lnTo>
                      <a:pt x="0" y="14478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100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gray">
              <a:xfrm>
                <a:off x="3636818" y="1131362"/>
                <a:ext cx="1870364" cy="730057"/>
              </a:xfrm>
              <a:custGeom>
                <a:avLst/>
                <a:gdLst>
                  <a:gd name="connsiteX0" fmla="*/ 935183 w 1870364"/>
                  <a:gd name="connsiteY0" fmla="*/ 0 h 730057"/>
                  <a:gd name="connsiteX1" fmla="*/ 1829528 w 1870364"/>
                  <a:gd name="connsiteY1" fmla="*/ 180560 h 730057"/>
                  <a:gd name="connsiteX2" fmla="*/ 1864190 w 1870364"/>
                  <a:gd name="connsiteY2" fmla="*/ 197257 h 730057"/>
                  <a:gd name="connsiteX3" fmla="*/ 1870364 w 1870364"/>
                  <a:gd name="connsiteY3" fmla="*/ 215813 h 730057"/>
                  <a:gd name="connsiteX4" fmla="*/ 1639360 w 1870364"/>
                  <a:gd name="connsiteY4" fmla="*/ 730056 h 730057"/>
                  <a:gd name="connsiteX5" fmla="*/ 1604493 w 1870364"/>
                  <a:gd name="connsiteY5" fmla="*/ 713260 h 730057"/>
                  <a:gd name="connsiteX6" fmla="*/ 935183 w 1870364"/>
                  <a:gd name="connsiteY6" fmla="*/ 578132 h 730057"/>
                  <a:gd name="connsiteX7" fmla="*/ 265874 w 1870364"/>
                  <a:gd name="connsiteY7" fmla="*/ 713260 h 730057"/>
                  <a:gd name="connsiteX8" fmla="*/ 231005 w 1870364"/>
                  <a:gd name="connsiteY8" fmla="*/ 730057 h 730057"/>
                  <a:gd name="connsiteX9" fmla="*/ 0 w 1870364"/>
                  <a:gd name="connsiteY9" fmla="*/ 215813 h 730057"/>
                  <a:gd name="connsiteX10" fmla="*/ 6174 w 1870364"/>
                  <a:gd name="connsiteY10" fmla="*/ 197259 h 730057"/>
                  <a:gd name="connsiteX11" fmla="*/ 40838 w 1870364"/>
                  <a:gd name="connsiteY11" fmla="*/ 180560 h 730057"/>
                  <a:gd name="connsiteX12" fmla="*/ 935183 w 1870364"/>
                  <a:gd name="connsiteY12" fmla="*/ 0 h 730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70364" h="730057">
                    <a:moveTo>
                      <a:pt x="935183" y="0"/>
                    </a:moveTo>
                    <a:cubicBezTo>
                      <a:pt x="1252421" y="0"/>
                      <a:pt x="1554642" y="64293"/>
                      <a:pt x="1829528" y="180560"/>
                    </a:cubicBezTo>
                    <a:lnTo>
                      <a:pt x="1864190" y="197257"/>
                    </a:lnTo>
                    <a:lnTo>
                      <a:pt x="1870364" y="215813"/>
                    </a:lnTo>
                    <a:lnTo>
                      <a:pt x="1639360" y="730056"/>
                    </a:lnTo>
                    <a:lnTo>
                      <a:pt x="1604493" y="713260"/>
                    </a:lnTo>
                    <a:cubicBezTo>
                      <a:pt x="1398774" y="626248"/>
                      <a:pt x="1172598" y="578132"/>
                      <a:pt x="935183" y="578132"/>
                    </a:cubicBezTo>
                    <a:cubicBezTo>
                      <a:pt x="697769" y="578132"/>
                      <a:pt x="471593" y="626248"/>
                      <a:pt x="265874" y="713260"/>
                    </a:cubicBezTo>
                    <a:lnTo>
                      <a:pt x="231005" y="730057"/>
                    </a:lnTo>
                    <a:lnTo>
                      <a:pt x="0" y="215813"/>
                    </a:lnTo>
                    <a:lnTo>
                      <a:pt x="6174" y="197259"/>
                    </a:lnTo>
                    <a:lnTo>
                      <a:pt x="40838" y="180560"/>
                    </a:lnTo>
                    <a:cubicBezTo>
                      <a:pt x="315724" y="64293"/>
                      <a:pt x="617946" y="0"/>
                      <a:pt x="935183" y="0"/>
                    </a:cubicBezTo>
                    <a:close/>
                  </a:path>
                </a:pathLst>
              </a:custGeom>
              <a:solidFill>
                <a:schemeClr val="bg1">
                  <a:alpha val="64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>
                    <a:solidFill>
                      <a:schemeClr val="tx1"/>
                    </a:solidFill>
                  </a:rPr>
                  <a:t>Label</a:t>
                </a:r>
              </a:p>
            </p:txBody>
          </p:sp>
          <p:sp>
            <p:nvSpPr>
              <p:cNvPr id="85" name="Rectangle 84"/>
              <p:cNvSpPr>
                <a:spLocks/>
              </p:cNvSpPr>
              <p:nvPr/>
            </p:nvSpPr>
            <p:spPr bwMode="gray">
              <a:xfrm>
                <a:off x="4201623" y="1835097"/>
                <a:ext cx="755703" cy="75570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bg1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1100" dirty="0"/>
                  <a:t>Text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rot="7200000">
              <a:off x="6392369" y="2852237"/>
              <a:ext cx="1405232" cy="2307056"/>
              <a:chOff x="3636818" y="358308"/>
              <a:chExt cx="1870364" cy="3070692"/>
            </a:xfrm>
          </p:grpSpPr>
          <p:sp>
            <p:nvSpPr>
              <p:cNvPr id="80" name="Freeform 79"/>
              <p:cNvSpPr>
                <a:spLocks noChangeAspect="1"/>
              </p:cNvSpPr>
              <p:nvPr/>
            </p:nvSpPr>
            <p:spPr bwMode="gray">
              <a:xfrm>
                <a:off x="3636818" y="358308"/>
                <a:ext cx="1870364" cy="3070692"/>
              </a:xfrm>
              <a:custGeom>
                <a:avLst/>
                <a:gdLst>
                  <a:gd name="connsiteX0" fmla="*/ 361950 w 2057400"/>
                  <a:gd name="connsiteY0" fmla="*/ 0 h 4495800"/>
                  <a:gd name="connsiteX1" fmla="*/ 1695450 w 2057400"/>
                  <a:gd name="connsiteY1" fmla="*/ 0 h 4495800"/>
                  <a:gd name="connsiteX2" fmla="*/ 2057400 w 2057400"/>
                  <a:gd name="connsiteY2" fmla="*/ 1447800 h 4495800"/>
                  <a:gd name="connsiteX3" fmla="*/ 1028700 w 2057400"/>
                  <a:gd name="connsiteY3" fmla="*/ 4495800 h 4495800"/>
                  <a:gd name="connsiteX4" fmla="*/ 0 w 2057400"/>
                  <a:gd name="connsiteY4" fmla="*/ 1447800 h 449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7400" h="4495800">
                    <a:moveTo>
                      <a:pt x="361950" y="0"/>
                    </a:moveTo>
                    <a:lnTo>
                      <a:pt x="1695450" y="0"/>
                    </a:lnTo>
                    <a:lnTo>
                      <a:pt x="2057400" y="1447800"/>
                    </a:lnTo>
                    <a:lnTo>
                      <a:pt x="1028700" y="4495800"/>
                    </a:lnTo>
                    <a:lnTo>
                      <a:pt x="0" y="144780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100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gray">
              <a:xfrm>
                <a:off x="3636818" y="1131362"/>
                <a:ext cx="1870364" cy="730057"/>
              </a:xfrm>
              <a:custGeom>
                <a:avLst/>
                <a:gdLst>
                  <a:gd name="connsiteX0" fmla="*/ 935183 w 1870364"/>
                  <a:gd name="connsiteY0" fmla="*/ 0 h 730057"/>
                  <a:gd name="connsiteX1" fmla="*/ 1829528 w 1870364"/>
                  <a:gd name="connsiteY1" fmla="*/ 180560 h 730057"/>
                  <a:gd name="connsiteX2" fmla="*/ 1864190 w 1870364"/>
                  <a:gd name="connsiteY2" fmla="*/ 197257 h 730057"/>
                  <a:gd name="connsiteX3" fmla="*/ 1870364 w 1870364"/>
                  <a:gd name="connsiteY3" fmla="*/ 215813 h 730057"/>
                  <a:gd name="connsiteX4" fmla="*/ 1639360 w 1870364"/>
                  <a:gd name="connsiteY4" fmla="*/ 730056 h 730057"/>
                  <a:gd name="connsiteX5" fmla="*/ 1604493 w 1870364"/>
                  <a:gd name="connsiteY5" fmla="*/ 713260 h 730057"/>
                  <a:gd name="connsiteX6" fmla="*/ 935183 w 1870364"/>
                  <a:gd name="connsiteY6" fmla="*/ 578132 h 730057"/>
                  <a:gd name="connsiteX7" fmla="*/ 265874 w 1870364"/>
                  <a:gd name="connsiteY7" fmla="*/ 713260 h 730057"/>
                  <a:gd name="connsiteX8" fmla="*/ 231005 w 1870364"/>
                  <a:gd name="connsiteY8" fmla="*/ 730057 h 730057"/>
                  <a:gd name="connsiteX9" fmla="*/ 0 w 1870364"/>
                  <a:gd name="connsiteY9" fmla="*/ 215813 h 730057"/>
                  <a:gd name="connsiteX10" fmla="*/ 6174 w 1870364"/>
                  <a:gd name="connsiteY10" fmla="*/ 197259 h 730057"/>
                  <a:gd name="connsiteX11" fmla="*/ 40838 w 1870364"/>
                  <a:gd name="connsiteY11" fmla="*/ 180560 h 730057"/>
                  <a:gd name="connsiteX12" fmla="*/ 935183 w 1870364"/>
                  <a:gd name="connsiteY12" fmla="*/ 0 h 730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70364" h="730057">
                    <a:moveTo>
                      <a:pt x="935183" y="0"/>
                    </a:moveTo>
                    <a:cubicBezTo>
                      <a:pt x="1252421" y="0"/>
                      <a:pt x="1554642" y="64293"/>
                      <a:pt x="1829528" y="180560"/>
                    </a:cubicBezTo>
                    <a:lnTo>
                      <a:pt x="1864190" y="197257"/>
                    </a:lnTo>
                    <a:lnTo>
                      <a:pt x="1870364" y="215813"/>
                    </a:lnTo>
                    <a:lnTo>
                      <a:pt x="1639360" y="730056"/>
                    </a:lnTo>
                    <a:lnTo>
                      <a:pt x="1604493" y="713260"/>
                    </a:lnTo>
                    <a:cubicBezTo>
                      <a:pt x="1398774" y="626248"/>
                      <a:pt x="1172598" y="578132"/>
                      <a:pt x="935183" y="578132"/>
                    </a:cubicBezTo>
                    <a:cubicBezTo>
                      <a:pt x="697769" y="578132"/>
                      <a:pt x="471593" y="626248"/>
                      <a:pt x="265874" y="713260"/>
                    </a:cubicBezTo>
                    <a:lnTo>
                      <a:pt x="231005" y="730057"/>
                    </a:lnTo>
                    <a:lnTo>
                      <a:pt x="0" y="215813"/>
                    </a:lnTo>
                    <a:lnTo>
                      <a:pt x="6174" y="197259"/>
                    </a:lnTo>
                    <a:lnTo>
                      <a:pt x="40838" y="180560"/>
                    </a:lnTo>
                    <a:cubicBezTo>
                      <a:pt x="315724" y="64293"/>
                      <a:pt x="617946" y="0"/>
                      <a:pt x="935183" y="0"/>
                    </a:cubicBezTo>
                    <a:close/>
                  </a:path>
                </a:pathLst>
              </a:custGeom>
              <a:solidFill>
                <a:schemeClr val="bg1">
                  <a:alpha val="64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>
                    <a:solidFill>
                      <a:schemeClr val="tx1"/>
                    </a:solidFill>
                  </a:rPr>
                  <a:t>Label</a:t>
                </a:r>
              </a:p>
            </p:txBody>
          </p:sp>
          <p:sp>
            <p:nvSpPr>
              <p:cNvPr id="82" name="Rectangle 81"/>
              <p:cNvSpPr>
                <a:spLocks/>
              </p:cNvSpPr>
              <p:nvPr/>
            </p:nvSpPr>
            <p:spPr bwMode="gray">
              <a:xfrm>
                <a:off x="4201623" y="1835097"/>
                <a:ext cx="755703" cy="75570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bg1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1100" dirty="0"/>
                  <a:t>Text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 rot="10800000">
              <a:off x="5393384" y="3429001"/>
              <a:ext cx="1405232" cy="2307057"/>
              <a:chOff x="3636818" y="358308"/>
              <a:chExt cx="1870364" cy="3070692"/>
            </a:xfrm>
          </p:grpSpPr>
          <p:sp>
            <p:nvSpPr>
              <p:cNvPr id="77" name="Freeform 76"/>
              <p:cNvSpPr>
                <a:spLocks noChangeAspect="1"/>
              </p:cNvSpPr>
              <p:nvPr/>
            </p:nvSpPr>
            <p:spPr bwMode="gray">
              <a:xfrm>
                <a:off x="3636818" y="358308"/>
                <a:ext cx="1870364" cy="3070692"/>
              </a:xfrm>
              <a:custGeom>
                <a:avLst/>
                <a:gdLst>
                  <a:gd name="connsiteX0" fmla="*/ 361950 w 2057400"/>
                  <a:gd name="connsiteY0" fmla="*/ 0 h 4495800"/>
                  <a:gd name="connsiteX1" fmla="*/ 1695450 w 2057400"/>
                  <a:gd name="connsiteY1" fmla="*/ 0 h 4495800"/>
                  <a:gd name="connsiteX2" fmla="*/ 2057400 w 2057400"/>
                  <a:gd name="connsiteY2" fmla="*/ 1447800 h 4495800"/>
                  <a:gd name="connsiteX3" fmla="*/ 1028700 w 2057400"/>
                  <a:gd name="connsiteY3" fmla="*/ 4495800 h 4495800"/>
                  <a:gd name="connsiteX4" fmla="*/ 0 w 2057400"/>
                  <a:gd name="connsiteY4" fmla="*/ 1447800 h 449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7400" h="4495800">
                    <a:moveTo>
                      <a:pt x="361950" y="0"/>
                    </a:moveTo>
                    <a:lnTo>
                      <a:pt x="1695450" y="0"/>
                    </a:lnTo>
                    <a:lnTo>
                      <a:pt x="2057400" y="1447800"/>
                    </a:lnTo>
                    <a:lnTo>
                      <a:pt x="1028700" y="4495800"/>
                    </a:lnTo>
                    <a:lnTo>
                      <a:pt x="0" y="144780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100"/>
              </a:p>
            </p:txBody>
          </p:sp>
          <p:sp>
            <p:nvSpPr>
              <p:cNvPr id="78" name="Freeform 77"/>
              <p:cNvSpPr>
                <a:spLocks/>
              </p:cNvSpPr>
              <p:nvPr/>
            </p:nvSpPr>
            <p:spPr bwMode="gray">
              <a:xfrm>
                <a:off x="3636818" y="1131362"/>
                <a:ext cx="1870364" cy="730057"/>
              </a:xfrm>
              <a:custGeom>
                <a:avLst/>
                <a:gdLst>
                  <a:gd name="connsiteX0" fmla="*/ 935183 w 1870364"/>
                  <a:gd name="connsiteY0" fmla="*/ 0 h 730057"/>
                  <a:gd name="connsiteX1" fmla="*/ 1829528 w 1870364"/>
                  <a:gd name="connsiteY1" fmla="*/ 180560 h 730057"/>
                  <a:gd name="connsiteX2" fmla="*/ 1864190 w 1870364"/>
                  <a:gd name="connsiteY2" fmla="*/ 197257 h 730057"/>
                  <a:gd name="connsiteX3" fmla="*/ 1870364 w 1870364"/>
                  <a:gd name="connsiteY3" fmla="*/ 215813 h 730057"/>
                  <a:gd name="connsiteX4" fmla="*/ 1639360 w 1870364"/>
                  <a:gd name="connsiteY4" fmla="*/ 730056 h 730057"/>
                  <a:gd name="connsiteX5" fmla="*/ 1604493 w 1870364"/>
                  <a:gd name="connsiteY5" fmla="*/ 713260 h 730057"/>
                  <a:gd name="connsiteX6" fmla="*/ 935183 w 1870364"/>
                  <a:gd name="connsiteY6" fmla="*/ 578132 h 730057"/>
                  <a:gd name="connsiteX7" fmla="*/ 265874 w 1870364"/>
                  <a:gd name="connsiteY7" fmla="*/ 713260 h 730057"/>
                  <a:gd name="connsiteX8" fmla="*/ 231005 w 1870364"/>
                  <a:gd name="connsiteY8" fmla="*/ 730057 h 730057"/>
                  <a:gd name="connsiteX9" fmla="*/ 0 w 1870364"/>
                  <a:gd name="connsiteY9" fmla="*/ 215813 h 730057"/>
                  <a:gd name="connsiteX10" fmla="*/ 6174 w 1870364"/>
                  <a:gd name="connsiteY10" fmla="*/ 197259 h 730057"/>
                  <a:gd name="connsiteX11" fmla="*/ 40838 w 1870364"/>
                  <a:gd name="connsiteY11" fmla="*/ 180560 h 730057"/>
                  <a:gd name="connsiteX12" fmla="*/ 935183 w 1870364"/>
                  <a:gd name="connsiteY12" fmla="*/ 0 h 730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70364" h="730057">
                    <a:moveTo>
                      <a:pt x="935183" y="0"/>
                    </a:moveTo>
                    <a:cubicBezTo>
                      <a:pt x="1252421" y="0"/>
                      <a:pt x="1554642" y="64293"/>
                      <a:pt x="1829528" y="180560"/>
                    </a:cubicBezTo>
                    <a:lnTo>
                      <a:pt x="1864190" y="197257"/>
                    </a:lnTo>
                    <a:lnTo>
                      <a:pt x="1870364" y="215813"/>
                    </a:lnTo>
                    <a:lnTo>
                      <a:pt x="1639360" y="730056"/>
                    </a:lnTo>
                    <a:lnTo>
                      <a:pt x="1604493" y="713260"/>
                    </a:lnTo>
                    <a:cubicBezTo>
                      <a:pt x="1398774" y="626248"/>
                      <a:pt x="1172598" y="578132"/>
                      <a:pt x="935183" y="578132"/>
                    </a:cubicBezTo>
                    <a:cubicBezTo>
                      <a:pt x="697769" y="578132"/>
                      <a:pt x="471593" y="626248"/>
                      <a:pt x="265874" y="713260"/>
                    </a:cubicBezTo>
                    <a:lnTo>
                      <a:pt x="231005" y="730057"/>
                    </a:lnTo>
                    <a:lnTo>
                      <a:pt x="0" y="215813"/>
                    </a:lnTo>
                    <a:lnTo>
                      <a:pt x="6174" y="197259"/>
                    </a:lnTo>
                    <a:lnTo>
                      <a:pt x="40838" y="180560"/>
                    </a:lnTo>
                    <a:cubicBezTo>
                      <a:pt x="315724" y="64293"/>
                      <a:pt x="617946" y="0"/>
                      <a:pt x="935183" y="0"/>
                    </a:cubicBezTo>
                    <a:close/>
                  </a:path>
                </a:pathLst>
              </a:custGeom>
              <a:solidFill>
                <a:schemeClr val="bg1">
                  <a:alpha val="64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>
                    <a:solidFill>
                      <a:schemeClr val="tx1"/>
                    </a:solidFill>
                  </a:rPr>
                  <a:t>Label</a:t>
                </a:r>
              </a:p>
            </p:txBody>
          </p:sp>
          <p:sp>
            <p:nvSpPr>
              <p:cNvPr id="79" name="Rectangle 78"/>
              <p:cNvSpPr>
                <a:spLocks/>
              </p:cNvSpPr>
              <p:nvPr/>
            </p:nvSpPr>
            <p:spPr bwMode="gray">
              <a:xfrm>
                <a:off x="4201623" y="1835097"/>
                <a:ext cx="755703" cy="75570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bg1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1100" dirty="0"/>
                  <a:t>Text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 rot="14400000">
              <a:off x="4394399" y="2852237"/>
              <a:ext cx="1405232" cy="2307056"/>
              <a:chOff x="3636818" y="358308"/>
              <a:chExt cx="1870364" cy="3070692"/>
            </a:xfrm>
          </p:grpSpPr>
          <p:sp>
            <p:nvSpPr>
              <p:cNvPr id="74" name="Freeform 73"/>
              <p:cNvSpPr>
                <a:spLocks noChangeAspect="1"/>
              </p:cNvSpPr>
              <p:nvPr/>
            </p:nvSpPr>
            <p:spPr bwMode="gray">
              <a:xfrm>
                <a:off x="3636818" y="358308"/>
                <a:ext cx="1870364" cy="3070692"/>
              </a:xfrm>
              <a:custGeom>
                <a:avLst/>
                <a:gdLst>
                  <a:gd name="connsiteX0" fmla="*/ 361950 w 2057400"/>
                  <a:gd name="connsiteY0" fmla="*/ 0 h 4495800"/>
                  <a:gd name="connsiteX1" fmla="*/ 1695450 w 2057400"/>
                  <a:gd name="connsiteY1" fmla="*/ 0 h 4495800"/>
                  <a:gd name="connsiteX2" fmla="*/ 2057400 w 2057400"/>
                  <a:gd name="connsiteY2" fmla="*/ 1447800 h 4495800"/>
                  <a:gd name="connsiteX3" fmla="*/ 1028700 w 2057400"/>
                  <a:gd name="connsiteY3" fmla="*/ 4495800 h 4495800"/>
                  <a:gd name="connsiteX4" fmla="*/ 0 w 2057400"/>
                  <a:gd name="connsiteY4" fmla="*/ 1447800 h 449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7400" h="4495800">
                    <a:moveTo>
                      <a:pt x="361950" y="0"/>
                    </a:moveTo>
                    <a:lnTo>
                      <a:pt x="1695450" y="0"/>
                    </a:lnTo>
                    <a:lnTo>
                      <a:pt x="2057400" y="1447800"/>
                    </a:lnTo>
                    <a:lnTo>
                      <a:pt x="1028700" y="4495800"/>
                    </a:lnTo>
                    <a:lnTo>
                      <a:pt x="0" y="144780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100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gray">
              <a:xfrm>
                <a:off x="3636818" y="1131362"/>
                <a:ext cx="1870364" cy="730057"/>
              </a:xfrm>
              <a:custGeom>
                <a:avLst/>
                <a:gdLst>
                  <a:gd name="connsiteX0" fmla="*/ 935183 w 1870364"/>
                  <a:gd name="connsiteY0" fmla="*/ 0 h 730057"/>
                  <a:gd name="connsiteX1" fmla="*/ 1829528 w 1870364"/>
                  <a:gd name="connsiteY1" fmla="*/ 180560 h 730057"/>
                  <a:gd name="connsiteX2" fmla="*/ 1864190 w 1870364"/>
                  <a:gd name="connsiteY2" fmla="*/ 197257 h 730057"/>
                  <a:gd name="connsiteX3" fmla="*/ 1870364 w 1870364"/>
                  <a:gd name="connsiteY3" fmla="*/ 215813 h 730057"/>
                  <a:gd name="connsiteX4" fmla="*/ 1639360 w 1870364"/>
                  <a:gd name="connsiteY4" fmla="*/ 730056 h 730057"/>
                  <a:gd name="connsiteX5" fmla="*/ 1604493 w 1870364"/>
                  <a:gd name="connsiteY5" fmla="*/ 713260 h 730057"/>
                  <a:gd name="connsiteX6" fmla="*/ 935183 w 1870364"/>
                  <a:gd name="connsiteY6" fmla="*/ 578132 h 730057"/>
                  <a:gd name="connsiteX7" fmla="*/ 265874 w 1870364"/>
                  <a:gd name="connsiteY7" fmla="*/ 713260 h 730057"/>
                  <a:gd name="connsiteX8" fmla="*/ 231005 w 1870364"/>
                  <a:gd name="connsiteY8" fmla="*/ 730057 h 730057"/>
                  <a:gd name="connsiteX9" fmla="*/ 0 w 1870364"/>
                  <a:gd name="connsiteY9" fmla="*/ 215813 h 730057"/>
                  <a:gd name="connsiteX10" fmla="*/ 6174 w 1870364"/>
                  <a:gd name="connsiteY10" fmla="*/ 197259 h 730057"/>
                  <a:gd name="connsiteX11" fmla="*/ 40838 w 1870364"/>
                  <a:gd name="connsiteY11" fmla="*/ 180560 h 730057"/>
                  <a:gd name="connsiteX12" fmla="*/ 935183 w 1870364"/>
                  <a:gd name="connsiteY12" fmla="*/ 0 h 730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70364" h="730057">
                    <a:moveTo>
                      <a:pt x="935183" y="0"/>
                    </a:moveTo>
                    <a:cubicBezTo>
                      <a:pt x="1252421" y="0"/>
                      <a:pt x="1554642" y="64293"/>
                      <a:pt x="1829528" y="180560"/>
                    </a:cubicBezTo>
                    <a:lnTo>
                      <a:pt x="1864190" y="197257"/>
                    </a:lnTo>
                    <a:lnTo>
                      <a:pt x="1870364" y="215813"/>
                    </a:lnTo>
                    <a:lnTo>
                      <a:pt x="1639360" y="730056"/>
                    </a:lnTo>
                    <a:lnTo>
                      <a:pt x="1604493" y="713260"/>
                    </a:lnTo>
                    <a:cubicBezTo>
                      <a:pt x="1398774" y="626248"/>
                      <a:pt x="1172598" y="578132"/>
                      <a:pt x="935183" y="578132"/>
                    </a:cubicBezTo>
                    <a:cubicBezTo>
                      <a:pt x="697769" y="578132"/>
                      <a:pt x="471593" y="626248"/>
                      <a:pt x="265874" y="713260"/>
                    </a:cubicBezTo>
                    <a:lnTo>
                      <a:pt x="231005" y="730057"/>
                    </a:lnTo>
                    <a:lnTo>
                      <a:pt x="0" y="215813"/>
                    </a:lnTo>
                    <a:lnTo>
                      <a:pt x="6174" y="197259"/>
                    </a:lnTo>
                    <a:lnTo>
                      <a:pt x="40838" y="180560"/>
                    </a:lnTo>
                    <a:cubicBezTo>
                      <a:pt x="315724" y="64293"/>
                      <a:pt x="617946" y="0"/>
                      <a:pt x="935183" y="0"/>
                    </a:cubicBezTo>
                    <a:close/>
                  </a:path>
                </a:pathLst>
              </a:custGeom>
              <a:solidFill>
                <a:schemeClr val="bg1">
                  <a:alpha val="64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>
                    <a:solidFill>
                      <a:schemeClr val="tx1"/>
                    </a:solidFill>
                  </a:rPr>
                  <a:t>Label</a:t>
                </a:r>
              </a:p>
            </p:txBody>
          </p:sp>
          <p:sp>
            <p:nvSpPr>
              <p:cNvPr id="76" name="Rectangle 75"/>
              <p:cNvSpPr>
                <a:spLocks/>
              </p:cNvSpPr>
              <p:nvPr/>
            </p:nvSpPr>
            <p:spPr bwMode="gray">
              <a:xfrm>
                <a:off x="4201623" y="1835097"/>
                <a:ext cx="755703" cy="75570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bg1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1100" dirty="0"/>
                  <a:t>Text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 rot="18000000">
              <a:off x="4394399" y="1698708"/>
              <a:ext cx="1405232" cy="2307056"/>
              <a:chOff x="3636818" y="358308"/>
              <a:chExt cx="1870364" cy="3070692"/>
            </a:xfrm>
          </p:grpSpPr>
          <p:sp>
            <p:nvSpPr>
              <p:cNvPr id="71" name="Freeform 70"/>
              <p:cNvSpPr>
                <a:spLocks noChangeAspect="1"/>
              </p:cNvSpPr>
              <p:nvPr/>
            </p:nvSpPr>
            <p:spPr bwMode="gray">
              <a:xfrm>
                <a:off x="3636818" y="358308"/>
                <a:ext cx="1870364" cy="3070692"/>
              </a:xfrm>
              <a:custGeom>
                <a:avLst/>
                <a:gdLst>
                  <a:gd name="connsiteX0" fmla="*/ 361950 w 2057400"/>
                  <a:gd name="connsiteY0" fmla="*/ 0 h 4495800"/>
                  <a:gd name="connsiteX1" fmla="*/ 1695450 w 2057400"/>
                  <a:gd name="connsiteY1" fmla="*/ 0 h 4495800"/>
                  <a:gd name="connsiteX2" fmla="*/ 2057400 w 2057400"/>
                  <a:gd name="connsiteY2" fmla="*/ 1447800 h 4495800"/>
                  <a:gd name="connsiteX3" fmla="*/ 1028700 w 2057400"/>
                  <a:gd name="connsiteY3" fmla="*/ 4495800 h 4495800"/>
                  <a:gd name="connsiteX4" fmla="*/ 0 w 2057400"/>
                  <a:gd name="connsiteY4" fmla="*/ 1447800 h 449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7400" h="4495800">
                    <a:moveTo>
                      <a:pt x="361950" y="0"/>
                    </a:moveTo>
                    <a:lnTo>
                      <a:pt x="1695450" y="0"/>
                    </a:lnTo>
                    <a:lnTo>
                      <a:pt x="2057400" y="1447800"/>
                    </a:lnTo>
                    <a:lnTo>
                      <a:pt x="1028700" y="4495800"/>
                    </a:lnTo>
                    <a:lnTo>
                      <a:pt x="0" y="1447800"/>
                    </a:ln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100"/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gray">
              <a:xfrm>
                <a:off x="3636818" y="1131362"/>
                <a:ext cx="1870364" cy="730057"/>
              </a:xfrm>
              <a:custGeom>
                <a:avLst/>
                <a:gdLst>
                  <a:gd name="connsiteX0" fmla="*/ 935183 w 1870364"/>
                  <a:gd name="connsiteY0" fmla="*/ 0 h 730057"/>
                  <a:gd name="connsiteX1" fmla="*/ 1829528 w 1870364"/>
                  <a:gd name="connsiteY1" fmla="*/ 180560 h 730057"/>
                  <a:gd name="connsiteX2" fmla="*/ 1864190 w 1870364"/>
                  <a:gd name="connsiteY2" fmla="*/ 197257 h 730057"/>
                  <a:gd name="connsiteX3" fmla="*/ 1870364 w 1870364"/>
                  <a:gd name="connsiteY3" fmla="*/ 215813 h 730057"/>
                  <a:gd name="connsiteX4" fmla="*/ 1639360 w 1870364"/>
                  <a:gd name="connsiteY4" fmla="*/ 730056 h 730057"/>
                  <a:gd name="connsiteX5" fmla="*/ 1604493 w 1870364"/>
                  <a:gd name="connsiteY5" fmla="*/ 713260 h 730057"/>
                  <a:gd name="connsiteX6" fmla="*/ 935183 w 1870364"/>
                  <a:gd name="connsiteY6" fmla="*/ 578132 h 730057"/>
                  <a:gd name="connsiteX7" fmla="*/ 265874 w 1870364"/>
                  <a:gd name="connsiteY7" fmla="*/ 713260 h 730057"/>
                  <a:gd name="connsiteX8" fmla="*/ 231005 w 1870364"/>
                  <a:gd name="connsiteY8" fmla="*/ 730057 h 730057"/>
                  <a:gd name="connsiteX9" fmla="*/ 0 w 1870364"/>
                  <a:gd name="connsiteY9" fmla="*/ 215813 h 730057"/>
                  <a:gd name="connsiteX10" fmla="*/ 6174 w 1870364"/>
                  <a:gd name="connsiteY10" fmla="*/ 197259 h 730057"/>
                  <a:gd name="connsiteX11" fmla="*/ 40838 w 1870364"/>
                  <a:gd name="connsiteY11" fmla="*/ 180560 h 730057"/>
                  <a:gd name="connsiteX12" fmla="*/ 935183 w 1870364"/>
                  <a:gd name="connsiteY12" fmla="*/ 0 h 730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70364" h="730057">
                    <a:moveTo>
                      <a:pt x="935183" y="0"/>
                    </a:moveTo>
                    <a:cubicBezTo>
                      <a:pt x="1252421" y="0"/>
                      <a:pt x="1554642" y="64293"/>
                      <a:pt x="1829528" y="180560"/>
                    </a:cubicBezTo>
                    <a:lnTo>
                      <a:pt x="1864190" y="197257"/>
                    </a:lnTo>
                    <a:lnTo>
                      <a:pt x="1870364" y="215813"/>
                    </a:lnTo>
                    <a:lnTo>
                      <a:pt x="1639360" y="730056"/>
                    </a:lnTo>
                    <a:lnTo>
                      <a:pt x="1604493" y="713260"/>
                    </a:lnTo>
                    <a:cubicBezTo>
                      <a:pt x="1398774" y="626248"/>
                      <a:pt x="1172598" y="578132"/>
                      <a:pt x="935183" y="578132"/>
                    </a:cubicBezTo>
                    <a:cubicBezTo>
                      <a:pt x="697769" y="578132"/>
                      <a:pt x="471593" y="626248"/>
                      <a:pt x="265874" y="713260"/>
                    </a:cubicBezTo>
                    <a:lnTo>
                      <a:pt x="231005" y="730057"/>
                    </a:lnTo>
                    <a:lnTo>
                      <a:pt x="0" y="215813"/>
                    </a:lnTo>
                    <a:lnTo>
                      <a:pt x="6174" y="197259"/>
                    </a:lnTo>
                    <a:lnTo>
                      <a:pt x="40838" y="180560"/>
                    </a:lnTo>
                    <a:cubicBezTo>
                      <a:pt x="315724" y="64293"/>
                      <a:pt x="617946" y="0"/>
                      <a:pt x="935183" y="0"/>
                    </a:cubicBezTo>
                    <a:close/>
                  </a:path>
                </a:pathLst>
              </a:custGeom>
              <a:solidFill>
                <a:schemeClr val="bg1">
                  <a:alpha val="64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100" dirty="0">
                    <a:solidFill>
                      <a:schemeClr val="tx1"/>
                    </a:solidFill>
                  </a:rPr>
                  <a:t>Label</a:t>
                </a:r>
              </a:p>
            </p:txBody>
          </p:sp>
          <p:sp>
            <p:nvSpPr>
              <p:cNvPr id="73" name="Rectangle 72"/>
              <p:cNvSpPr>
                <a:spLocks/>
              </p:cNvSpPr>
              <p:nvPr/>
            </p:nvSpPr>
            <p:spPr bwMode="gray">
              <a:xfrm>
                <a:off x="4201623" y="1835097"/>
                <a:ext cx="755703" cy="75570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chemeClr val="bg1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IN" sz="1100" dirty="0"/>
                  <a:t>Text</a:t>
                </a:r>
              </a:p>
            </p:txBody>
          </p:sp>
        </p:grpSp>
        <p:sp>
          <p:nvSpPr>
            <p:cNvPr id="22" name="Oval 21"/>
            <p:cNvSpPr>
              <a:spLocks noChangeAspect="1"/>
            </p:cNvSpPr>
            <p:nvPr/>
          </p:nvSpPr>
          <p:spPr bwMode="gray">
            <a:xfrm>
              <a:off x="5640213" y="2969695"/>
              <a:ext cx="914400" cy="9144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dirty="0">
                  <a:solidFill>
                    <a:schemeClr val="tx1"/>
                  </a:solidFill>
                </a:rPr>
                <a:t>Title</a:t>
              </a:r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5871959" y="1198862"/>
              <a:ext cx="448077" cy="448075"/>
              <a:chOff x="5556000" y="2889000"/>
              <a:chExt cx="1080000" cy="1080000"/>
            </a:xfrm>
            <a:noFill/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5556000" y="2889000"/>
                <a:ext cx="1080000" cy="1080000"/>
              </a:xfrm>
              <a:prstGeom prst="ellipse">
                <a:avLst/>
              </a:prstGeom>
              <a:grp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grpSp>
            <p:nvGrpSpPr>
              <p:cNvPr id="65" name="Group 64"/>
              <p:cNvGrpSpPr>
                <a:grpSpLocks noChangeAspect="1"/>
              </p:cNvGrpSpPr>
              <p:nvPr/>
            </p:nvGrpSpPr>
            <p:grpSpPr>
              <a:xfrm>
                <a:off x="5807910" y="3208252"/>
                <a:ext cx="576182" cy="471879"/>
                <a:chOff x="1307002" y="2763235"/>
                <a:chExt cx="4263895" cy="3492038"/>
              </a:xfrm>
              <a:grpFill/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1831562" y="2763235"/>
                  <a:ext cx="3214746" cy="3031278"/>
                  <a:chOff x="1819966" y="2763235"/>
                  <a:chExt cx="3214746" cy="3031278"/>
                </a:xfrm>
                <a:grpFill/>
              </p:grpSpPr>
              <p:sp>
                <p:nvSpPr>
                  <p:cNvPr id="68" name="Freeform 67"/>
                  <p:cNvSpPr>
                    <a:spLocks/>
                  </p:cNvSpPr>
                  <p:nvPr/>
                </p:nvSpPr>
                <p:spPr>
                  <a:xfrm>
                    <a:off x="1819966" y="2763235"/>
                    <a:ext cx="862485" cy="3031278"/>
                  </a:xfrm>
                  <a:custGeom>
                    <a:avLst/>
                    <a:gdLst>
                      <a:gd name="connsiteX0" fmla="*/ 173938 w 1043608"/>
                      <a:gd name="connsiteY0" fmla="*/ 0 h 3031278"/>
                      <a:gd name="connsiteX1" fmla="*/ 869670 w 1043608"/>
                      <a:gd name="connsiteY1" fmla="*/ 0 h 3031278"/>
                      <a:gd name="connsiteX2" fmla="*/ 1043608 w 1043608"/>
                      <a:gd name="connsiteY2" fmla="*/ 173938 h 3031278"/>
                      <a:gd name="connsiteX3" fmla="*/ 1043608 w 1043608"/>
                      <a:gd name="connsiteY3" fmla="*/ 3031278 h 3031278"/>
                      <a:gd name="connsiteX4" fmla="*/ 0 w 1043608"/>
                      <a:gd name="connsiteY4" fmla="*/ 3031278 h 3031278"/>
                      <a:gd name="connsiteX5" fmla="*/ 0 w 1043608"/>
                      <a:gd name="connsiteY5" fmla="*/ 173938 h 3031278"/>
                      <a:gd name="connsiteX6" fmla="*/ 173938 w 1043608"/>
                      <a:gd name="connsiteY6" fmla="*/ 0 h 30312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43608" h="3031278">
                        <a:moveTo>
                          <a:pt x="173938" y="0"/>
                        </a:moveTo>
                        <a:lnTo>
                          <a:pt x="869670" y="0"/>
                        </a:lnTo>
                        <a:cubicBezTo>
                          <a:pt x="965733" y="0"/>
                          <a:pt x="1043608" y="77875"/>
                          <a:pt x="1043608" y="173938"/>
                        </a:cubicBezTo>
                        <a:lnTo>
                          <a:pt x="1043608" y="3031278"/>
                        </a:lnTo>
                        <a:lnTo>
                          <a:pt x="0" y="3031278"/>
                        </a:lnTo>
                        <a:lnTo>
                          <a:pt x="0" y="173938"/>
                        </a:lnTo>
                        <a:cubicBezTo>
                          <a:pt x="0" y="77875"/>
                          <a:pt x="77875" y="0"/>
                          <a:pt x="173938" y="0"/>
                        </a:cubicBezTo>
                        <a:close/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  <p:sp>
                <p:nvSpPr>
                  <p:cNvPr id="69" name="Freeform 68"/>
                  <p:cNvSpPr>
                    <a:spLocks/>
                  </p:cNvSpPr>
                  <p:nvPr/>
                </p:nvSpPr>
                <p:spPr>
                  <a:xfrm>
                    <a:off x="2996096" y="3843238"/>
                    <a:ext cx="862485" cy="1951275"/>
                  </a:xfrm>
                  <a:custGeom>
                    <a:avLst/>
                    <a:gdLst>
                      <a:gd name="connsiteX0" fmla="*/ 173938 w 1043608"/>
                      <a:gd name="connsiteY0" fmla="*/ 0 h 1951278"/>
                      <a:gd name="connsiteX1" fmla="*/ 869670 w 1043608"/>
                      <a:gd name="connsiteY1" fmla="*/ 0 h 1951278"/>
                      <a:gd name="connsiteX2" fmla="*/ 1043608 w 1043608"/>
                      <a:gd name="connsiteY2" fmla="*/ 173938 h 1951278"/>
                      <a:gd name="connsiteX3" fmla="*/ 1043608 w 1043608"/>
                      <a:gd name="connsiteY3" fmla="*/ 1951278 h 1951278"/>
                      <a:gd name="connsiteX4" fmla="*/ 0 w 1043608"/>
                      <a:gd name="connsiteY4" fmla="*/ 1951278 h 1951278"/>
                      <a:gd name="connsiteX5" fmla="*/ 0 w 1043608"/>
                      <a:gd name="connsiteY5" fmla="*/ 173938 h 1951278"/>
                      <a:gd name="connsiteX6" fmla="*/ 173938 w 1043608"/>
                      <a:gd name="connsiteY6" fmla="*/ 0 h 19512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43608" h="1951278">
                        <a:moveTo>
                          <a:pt x="173938" y="0"/>
                        </a:moveTo>
                        <a:lnTo>
                          <a:pt x="869670" y="0"/>
                        </a:lnTo>
                        <a:cubicBezTo>
                          <a:pt x="965733" y="0"/>
                          <a:pt x="1043608" y="77875"/>
                          <a:pt x="1043608" y="173938"/>
                        </a:cubicBezTo>
                        <a:lnTo>
                          <a:pt x="1043608" y="1951278"/>
                        </a:lnTo>
                        <a:lnTo>
                          <a:pt x="0" y="1951278"/>
                        </a:lnTo>
                        <a:lnTo>
                          <a:pt x="0" y="173938"/>
                        </a:lnTo>
                        <a:cubicBezTo>
                          <a:pt x="0" y="77875"/>
                          <a:pt x="77875" y="0"/>
                          <a:pt x="173938" y="0"/>
                        </a:cubicBezTo>
                        <a:close/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  <p:sp>
                <p:nvSpPr>
                  <p:cNvPr id="70" name="Freeform 69"/>
                  <p:cNvSpPr>
                    <a:spLocks/>
                  </p:cNvSpPr>
                  <p:nvPr/>
                </p:nvSpPr>
                <p:spPr>
                  <a:xfrm>
                    <a:off x="4172227" y="4923234"/>
                    <a:ext cx="862485" cy="871279"/>
                  </a:xfrm>
                  <a:custGeom>
                    <a:avLst/>
                    <a:gdLst>
                      <a:gd name="connsiteX0" fmla="*/ 173938 w 1043608"/>
                      <a:gd name="connsiteY0" fmla="*/ 0 h 871278"/>
                      <a:gd name="connsiteX1" fmla="*/ 869670 w 1043608"/>
                      <a:gd name="connsiteY1" fmla="*/ 0 h 871278"/>
                      <a:gd name="connsiteX2" fmla="*/ 1043608 w 1043608"/>
                      <a:gd name="connsiteY2" fmla="*/ 173938 h 871278"/>
                      <a:gd name="connsiteX3" fmla="*/ 1043608 w 1043608"/>
                      <a:gd name="connsiteY3" fmla="*/ 871278 h 871278"/>
                      <a:gd name="connsiteX4" fmla="*/ 0 w 1043608"/>
                      <a:gd name="connsiteY4" fmla="*/ 871278 h 871278"/>
                      <a:gd name="connsiteX5" fmla="*/ 0 w 1043608"/>
                      <a:gd name="connsiteY5" fmla="*/ 173938 h 871278"/>
                      <a:gd name="connsiteX6" fmla="*/ 173938 w 1043608"/>
                      <a:gd name="connsiteY6" fmla="*/ 0 h 8712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43608" h="871278">
                        <a:moveTo>
                          <a:pt x="173938" y="0"/>
                        </a:moveTo>
                        <a:lnTo>
                          <a:pt x="869670" y="0"/>
                        </a:lnTo>
                        <a:cubicBezTo>
                          <a:pt x="965733" y="0"/>
                          <a:pt x="1043608" y="77875"/>
                          <a:pt x="1043608" y="173938"/>
                        </a:cubicBezTo>
                        <a:lnTo>
                          <a:pt x="1043608" y="871278"/>
                        </a:lnTo>
                        <a:lnTo>
                          <a:pt x="0" y="871278"/>
                        </a:lnTo>
                        <a:lnTo>
                          <a:pt x="0" y="173938"/>
                        </a:lnTo>
                        <a:cubicBezTo>
                          <a:pt x="0" y="77875"/>
                          <a:pt x="77875" y="0"/>
                          <a:pt x="173938" y="0"/>
                        </a:cubicBezTo>
                        <a:close/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</p:grpSp>
            <p:sp>
              <p:nvSpPr>
                <p:cNvPr id="67" name="Rounded Rectangle 6"/>
                <p:cNvSpPr>
                  <a:spLocks/>
                </p:cNvSpPr>
                <p:nvPr/>
              </p:nvSpPr>
              <p:spPr>
                <a:xfrm rot="10800000">
                  <a:off x="1307002" y="5916932"/>
                  <a:ext cx="4263895" cy="338341"/>
                </a:xfrm>
                <a:custGeom>
                  <a:avLst/>
                  <a:gdLst>
                    <a:gd name="connsiteX0" fmla="*/ 0 w 523801"/>
                    <a:gd name="connsiteY0" fmla="*/ 22860 h 45719"/>
                    <a:gd name="connsiteX1" fmla="*/ 22860 w 523801"/>
                    <a:gd name="connsiteY1" fmla="*/ 0 h 45719"/>
                    <a:gd name="connsiteX2" fmla="*/ 500942 w 523801"/>
                    <a:gd name="connsiteY2" fmla="*/ 0 h 45719"/>
                    <a:gd name="connsiteX3" fmla="*/ 523802 w 523801"/>
                    <a:gd name="connsiteY3" fmla="*/ 22860 h 45719"/>
                    <a:gd name="connsiteX4" fmla="*/ 523801 w 523801"/>
                    <a:gd name="connsiteY4" fmla="*/ 22860 h 45719"/>
                    <a:gd name="connsiteX5" fmla="*/ 500941 w 523801"/>
                    <a:gd name="connsiteY5" fmla="*/ 45720 h 45719"/>
                    <a:gd name="connsiteX6" fmla="*/ 22860 w 523801"/>
                    <a:gd name="connsiteY6" fmla="*/ 45719 h 45719"/>
                    <a:gd name="connsiteX7" fmla="*/ 0 w 523801"/>
                    <a:gd name="connsiteY7" fmla="*/ 22859 h 45719"/>
                    <a:gd name="connsiteX8" fmla="*/ 0 w 523801"/>
                    <a:gd name="connsiteY8" fmla="*/ 22860 h 45719"/>
                    <a:gd name="connsiteX0" fmla="*/ 22860 w 523802"/>
                    <a:gd name="connsiteY0" fmla="*/ 45719 h 137159"/>
                    <a:gd name="connsiteX1" fmla="*/ 0 w 523802"/>
                    <a:gd name="connsiteY1" fmla="*/ 22859 h 137159"/>
                    <a:gd name="connsiteX2" fmla="*/ 0 w 523802"/>
                    <a:gd name="connsiteY2" fmla="*/ 22860 h 137159"/>
                    <a:gd name="connsiteX3" fmla="*/ 22860 w 523802"/>
                    <a:gd name="connsiteY3" fmla="*/ 0 h 137159"/>
                    <a:gd name="connsiteX4" fmla="*/ 500942 w 523802"/>
                    <a:gd name="connsiteY4" fmla="*/ 0 h 137159"/>
                    <a:gd name="connsiteX5" fmla="*/ 523802 w 523802"/>
                    <a:gd name="connsiteY5" fmla="*/ 22860 h 137159"/>
                    <a:gd name="connsiteX6" fmla="*/ 523801 w 523802"/>
                    <a:gd name="connsiteY6" fmla="*/ 22860 h 137159"/>
                    <a:gd name="connsiteX7" fmla="*/ 500941 w 523802"/>
                    <a:gd name="connsiteY7" fmla="*/ 45720 h 137159"/>
                    <a:gd name="connsiteX8" fmla="*/ 114300 w 523802"/>
                    <a:gd name="connsiteY8" fmla="*/ 137159 h 137159"/>
                    <a:gd name="connsiteX0" fmla="*/ 22860 w 523802"/>
                    <a:gd name="connsiteY0" fmla="*/ 45719 h 45720"/>
                    <a:gd name="connsiteX1" fmla="*/ 0 w 523802"/>
                    <a:gd name="connsiteY1" fmla="*/ 22859 h 45720"/>
                    <a:gd name="connsiteX2" fmla="*/ 0 w 523802"/>
                    <a:gd name="connsiteY2" fmla="*/ 22860 h 45720"/>
                    <a:gd name="connsiteX3" fmla="*/ 22860 w 523802"/>
                    <a:gd name="connsiteY3" fmla="*/ 0 h 45720"/>
                    <a:gd name="connsiteX4" fmla="*/ 500942 w 523802"/>
                    <a:gd name="connsiteY4" fmla="*/ 0 h 45720"/>
                    <a:gd name="connsiteX5" fmla="*/ 523802 w 523802"/>
                    <a:gd name="connsiteY5" fmla="*/ 22860 h 45720"/>
                    <a:gd name="connsiteX6" fmla="*/ 523801 w 523802"/>
                    <a:gd name="connsiteY6" fmla="*/ 22860 h 45720"/>
                    <a:gd name="connsiteX7" fmla="*/ 500941 w 523802"/>
                    <a:gd name="connsiteY7" fmla="*/ 45720 h 45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23802" h="45720">
                      <a:moveTo>
                        <a:pt x="22860" y="45719"/>
                      </a:moveTo>
                      <a:cubicBezTo>
                        <a:pt x="10235" y="45719"/>
                        <a:pt x="0" y="35484"/>
                        <a:pt x="0" y="22859"/>
                      </a:cubicBez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lnTo>
                        <a:pt x="500942" y="0"/>
                      </a:lnTo>
                      <a:cubicBezTo>
                        <a:pt x="513567" y="0"/>
                        <a:pt x="523802" y="10235"/>
                        <a:pt x="523802" y="22860"/>
                      </a:cubicBezTo>
                      <a:lnTo>
                        <a:pt x="523801" y="22860"/>
                      </a:lnTo>
                      <a:cubicBezTo>
                        <a:pt x="523801" y="35485"/>
                        <a:pt x="513566" y="45720"/>
                        <a:pt x="500941" y="45720"/>
                      </a:cubicBezTo>
                    </a:path>
                  </a:pathLst>
                </a:custGeom>
                <a:grp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</p:grpSp>
        </p:grpSp>
        <p:grpSp>
          <p:nvGrpSpPr>
            <p:cNvPr id="24" name="Group 23"/>
            <p:cNvGrpSpPr>
              <a:grpSpLocks noChangeAspect="1"/>
            </p:cNvGrpSpPr>
            <p:nvPr/>
          </p:nvGrpSpPr>
          <p:grpSpPr>
            <a:xfrm>
              <a:off x="7609295" y="2201909"/>
              <a:ext cx="448075" cy="448077"/>
              <a:chOff x="5556000" y="2889000"/>
              <a:chExt cx="1080000" cy="1080000"/>
            </a:xfrm>
            <a:noFill/>
          </p:grpSpPr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5556000" y="2889000"/>
                <a:ext cx="1080000" cy="1080000"/>
              </a:xfrm>
              <a:prstGeom prst="ellipse">
                <a:avLst/>
              </a:prstGeom>
              <a:grp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grpSp>
            <p:nvGrpSpPr>
              <p:cNvPr id="58" name="Group 57"/>
              <p:cNvGrpSpPr>
                <a:grpSpLocks noChangeAspect="1"/>
              </p:cNvGrpSpPr>
              <p:nvPr/>
            </p:nvGrpSpPr>
            <p:grpSpPr>
              <a:xfrm>
                <a:off x="5760702" y="3104197"/>
                <a:ext cx="670595" cy="649606"/>
                <a:chOff x="5760703" y="3152640"/>
                <a:chExt cx="670595" cy="649606"/>
              </a:xfrm>
              <a:grpFill/>
            </p:grpSpPr>
            <p:sp>
              <p:nvSpPr>
                <p:cNvPr id="59" name="Freeform 58"/>
                <p:cNvSpPr>
                  <a:spLocks noChangeAspect="1"/>
                </p:cNvSpPr>
                <p:nvPr/>
              </p:nvSpPr>
              <p:spPr>
                <a:xfrm>
                  <a:off x="5760703" y="3152640"/>
                  <a:ext cx="670595" cy="420702"/>
                </a:xfrm>
                <a:custGeom>
                  <a:avLst/>
                  <a:gdLst>
                    <a:gd name="connsiteX0" fmla="*/ 459990 w 1080000"/>
                    <a:gd name="connsiteY0" fmla="*/ 0 h 677544"/>
                    <a:gd name="connsiteX1" fmla="*/ 769672 w 1080000"/>
                    <a:gd name="connsiteY1" fmla="*/ 252399 h 677544"/>
                    <a:gd name="connsiteX2" fmla="*/ 771871 w 1080000"/>
                    <a:gd name="connsiteY2" fmla="*/ 266807 h 677544"/>
                    <a:gd name="connsiteX3" fmla="*/ 784930 w 1080000"/>
                    <a:gd name="connsiteY3" fmla="*/ 260712 h 677544"/>
                    <a:gd name="connsiteX4" fmla="*/ 864096 w 1080000"/>
                    <a:gd name="connsiteY4" fmla="*/ 245736 h 677544"/>
                    <a:gd name="connsiteX5" fmla="*/ 1080000 w 1080000"/>
                    <a:gd name="connsiteY5" fmla="*/ 461640 h 677544"/>
                    <a:gd name="connsiteX6" fmla="*/ 864096 w 1080000"/>
                    <a:gd name="connsiteY6" fmla="*/ 677544 h 677544"/>
                    <a:gd name="connsiteX7" fmla="*/ 857757 w 1080000"/>
                    <a:gd name="connsiteY7" fmla="*/ 677224 h 677544"/>
                    <a:gd name="connsiteX8" fmla="*/ 851415 w 1080000"/>
                    <a:gd name="connsiteY8" fmla="*/ 677544 h 677544"/>
                    <a:gd name="connsiteX9" fmla="*/ 799390 w 1080000"/>
                    <a:gd name="connsiteY9" fmla="*/ 677544 h 677544"/>
                    <a:gd name="connsiteX10" fmla="*/ 799390 w 1080000"/>
                    <a:gd name="connsiteY10" fmla="*/ 383318 h 677544"/>
                    <a:gd name="connsiteX11" fmla="*/ 274393 w 1080000"/>
                    <a:gd name="connsiteY11" fmla="*/ 383318 h 677544"/>
                    <a:gd name="connsiteX12" fmla="*/ 274393 w 1080000"/>
                    <a:gd name="connsiteY12" fmla="*/ 677544 h 677544"/>
                    <a:gd name="connsiteX13" fmla="*/ 167301 w 1080000"/>
                    <a:gd name="connsiteY13" fmla="*/ 677544 h 677544"/>
                    <a:gd name="connsiteX14" fmla="*/ 3399 w 1080000"/>
                    <a:gd name="connsiteY14" fmla="*/ 543960 h 677544"/>
                    <a:gd name="connsiteX15" fmla="*/ 0 w 1080000"/>
                    <a:gd name="connsiteY15" fmla="*/ 510244 h 677544"/>
                    <a:gd name="connsiteX16" fmla="*/ 3399 w 1080000"/>
                    <a:gd name="connsiteY16" fmla="*/ 476527 h 677544"/>
                    <a:gd name="connsiteX17" fmla="*/ 137686 w 1080000"/>
                    <a:gd name="connsiteY17" fmla="*/ 345556 h 677544"/>
                    <a:gd name="connsiteX18" fmla="*/ 145321 w 1080000"/>
                    <a:gd name="connsiteY18" fmla="*/ 344538 h 677544"/>
                    <a:gd name="connsiteX19" fmla="*/ 143885 w 1080000"/>
                    <a:gd name="connsiteY19" fmla="*/ 316105 h 677544"/>
                    <a:gd name="connsiteX20" fmla="*/ 459990 w 1080000"/>
                    <a:gd name="connsiteY20" fmla="*/ 0 h 677544"/>
                    <a:gd name="connsiteX0" fmla="*/ 274393 w 1080000"/>
                    <a:gd name="connsiteY0" fmla="*/ 383318 h 677544"/>
                    <a:gd name="connsiteX1" fmla="*/ 274393 w 1080000"/>
                    <a:gd name="connsiteY1" fmla="*/ 677544 h 677544"/>
                    <a:gd name="connsiteX2" fmla="*/ 167301 w 1080000"/>
                    <a:gd name="connsiteY2" fmla="*/ 677544 h 677544"/>
                    <a:gd name="connsiteX3" fmla="*/ 3399 w 1080000"/>
                    <a:gd name="connsiteY3" fmla="*/ 543960 h 677544"/>
                    <a:gd name="connsiteX4" fmla="*/ 0 w 1080000"/>
                    <a:gd name="connsiteY4" fmla="*/ 510244 h 677544"/>
                    <a:gd name="connsiteX5" fmla="*/ 3399 w 1080000"/>
                    <a:gd name="connsiteY5" fmla="*/ 476527 h 677544"/>
                    <a:gd name="connsiteX6" fmla="*/ 137686 w 1080000"/>
                    <a:gd name="connsiteY6" fmla="*/ 345556 h 677544"/>
                    <a:gd name="connsiteX7" fmla="*/ 145321 w 1080000"/>
                    <a:gd name="connsiteY7" fmla="*/ 344538 h 677544"/>
                    <a:gd name="connsiteX8" fmla="*/ 143885 w 1080000"/>
                    <a:gd name="connsiteY8" fmla="*/ 316105 h 677544"/>
                    <a:gd name="connsiteX9" fmla="*/ 459990 w 1080000"/>
                    <a:gd name="connsiteY9" fmla="*/ 0 h 677544"/>
                    <a:gd name="connsiteX10" fmla="*/ 769672 w 1080000"/>
                    <a:gd name="connsiteY10" fmla="*/ 252399 h 677544"/>
                    <a:gd name="connsiteX11" fmla="*/ 771871 w 1080000"/>
                    <a:gd name="connsiteY11" fmla="*/ 266807 h 677544"/>
                    <a:gd name="connsiteX12" fmla="*/ 784930 w 1080000"/>
                    <a:gd name="connsiteY12" fmla="*/ 260712 h 677544"/>
                    <a:gd name="connsiteX13" fmla="*/ 864096 w 1080000"/>
                    <a:gd name="connsiteY13" fmla="*/ 245736 h 677544"/>
                    <a:gd name="connsiteX14" fmla="*/ 1080000 w 1080000"/>
                    <a:gd name="connsiteY14" fmla="*/ 461640 h 677544"/>
                    <a:gd name="connsiteX15" fmla="*/ 864096 w 1080000"/>
                    <a:gd name="connsiteY15" fmla="*/ 677544 h 677544"/>
                    <a:gd name="connsiteX16" fmla="*/ 857757 w 1080000"/>
                    <a:gd name="connsiteY16" fmla="*/ 677224 h 677544"/>
                    <a:gd name="connsiteX17" fmla="*/ 851415 w 1080000"/>
                    <a:gd name="connsiteY17" fmla="*/ 677544 h 677544"/>
                    <a:gd name="connsiteX18" fmla="*/ 799390 w 1080000"/>
                    <a:gd name="connsiteY18" fmla="*/ 677544 h 677544"/>
                    <a:gd name="connsiteX19" fmla="*/ 799390 w 1080000"/>
                    <a:gd name="connsiteY19" fmla="*/ 383318 h 677544"/>
                    <a:gd name="connsiteX20" fmla="*/ 365833 w 1080000"/>
                    <a:gd name="connsiteY20" fmla="*/ 474758 h 677544"/>
                    <a:gd name="connsiteX0" fmla="*/ 274393 w 1080000"/>
                    <a:gd name="connsiteY0" fmla="*/ 383318 h 677544"/>
                    <a:gd name="connsiteX1" fmla="*/ 274393 w 1080000"/>
                    <a:gd name="connsiteY1" fmla="*/ 677544 h 677544"/>
                    <a:gd name="connsiteX2" fmla="*/ 167301 w 1080000"/>
                    <a:gd name="connsiteY2" fmla="*/ 677544 h 677544"/>
                    <a:gd name="connsiteX3" fmla="*/ 3399 w 1080000"/>
                    <a:gd name="connsiteY3" fmla="*/ 543960 h 677544"/>
                    <a:gd name="connsiteX4" fmla="*/ 0 w 1080000"/>
                    <a:gd name="connsiteY4" fmla="*/ 510244 h 677544"/>
                    <a:gd name="connsiteX5" fmla="*/ 3399 w 1080000"/>
                    <a:gd name="connsiteY5" fmla="*/ 476527 h 677544"/>
                    <a:gd name="connsiteX6" fmla="*/ 137686 w 1080000"/>
                    <a:gd name="connsiteY6" fmla="*/ 345556 h 677544"/>
                    <a:gd name="connsiteX7" fmla="*/ 145321 w 1080000"/>
                    <a:gd name="connsiteY7" fmla="*/ 344538 h 677544"/>
                    <a:gd name="connsiteX8" fmla="*/ 143885 w 1080000"/>
                    <a:gd name="connsiteY8" fmla="*/ 316105 h 677544"/>
                    <a:gd name="connsiteX9" fmla="*/ 459990 w 1080000"/>
                    <a:gd name="connsiteY9" fmla="*/ 0 h 677544"/>
                    <a:gd name="connsiteX10" fmla="*/ 769672 w 1080000"/>
                    <a:gd name="connsiteY10" fmla="*/ 252399 h 677544"/>
                    <a:gd name="connsiteX11" fmla="*/ 771871 w 1080000"/>
                    <a:gd name="connsiteY11" fmla="*/ 266807 h 677544"/>
                    <a:gd name="connsiteX12" fmla="*/ 784930 w 1080000"/>
                    <a:gd name="connsiteY12" fmla="*/ 260712 h 677544"/>
                    <a:gd name="connsiteX13" fmla="*/ 864096 w 1080000"/>
                    <a:gd name="connsiteY13" fmla="*/ 245736 h 677544"/>
                    <a:gd name="connsiteX14" fmla="*/ 1080000 w 1080000"/>
                    <a:gd name="connsiteY14" fmla="*/ 461640 h 677544"/>
                    <a:gd name="connsiteX15" fmla="*/ 864096 w 1080000"/>
                    <a:gd name="connsiteY15" fmla="*/ 677544 h 677544"/>
                    <a:gd name="connsiteX16" fmla="*/ 857757 w 1080000"/>
                    <a:gd name="connsiteY16" fmla="*/ 677224 h 677544"/>
                    <a:gd name="connsiteX17" fmla="*/ 851415 w 1080000"/>
                    <a:gd name="connsiteY17" fmla="*/ 677544 h 677544"/>
                    <a:gd name="connsiteX18" fmla="*/ 799390 w 1080000"/>
                    <a:gd name="connsiteY18" fmla="*/ 677544 h 677544"/>
                    <a:gd name="connsiteX19" fmla="*/ 799390 w 1080000"/>
                    <a:gd name="connsiteY19" fmla="*/ 383318 h 677544"/>
                    <a:gd name="connsiteX0" fmla="*/ 274393 w 1080000"/>
                    <a:gd name="connsiteY0" fmla="*/ 383318 h 677544"/>
                    <a:gd name="connsiteX1" fmla="*/ 274393 w 1080000"/>
                    <a:gd name="connsiteY1" fmla="*/ 677544 h 677544"/>
                    <a:gd name="connsiteX2" fmla="*/ 167301 w 1080000"/>
                    <a:gd name="connsiteY2" fmla="*/ 677544 h 677544"/>
                    <a:gd name="connsiteX3" fmla="*/ 3399 w 1080000"/>
                    <a:gd name="connsiteY3" fmla="*/ 543960 h 677544"/>
                    <a:gd name="connsiteX4" fmla="*/ 0 w 1080000"/>
                    <a:gd name="connsiteY4" fmla="*/ 510244 h 677544"/>
                    <a:gd name="connsiteX5" fmla="*/ 3399 w 1080000"/>
                    <a:gd name="connsiteY5" fmla="*/ 476527 h 677544"/>
                    <a:gd name="connsiteX6" fmla="*/ 137686 w 1080000"/>
                    <a:gd name="connsiteY6" fmla="*/ 345556 h 677544"/>
                    <a:gd name="connsiteX7" fmla="*/ 145321 w 1080000"/>
                    <a:gd name="connsiteY7" fmla="*/ 344538 h 677544"/>
                    <a:gd name="connsiteX8" fmla="*/ 143885 w 1080000"/>
                    <a:gd name="connsiteY8" fmla="*/ 316105 h 677544"/>
                    <a:gd name="connsiteX9" fmla="*/ 459990 w 1080000"/>
                    <a:gd name="connsiteY9" fmla="*/ 0 h 677544"/>
                    <a:gd name="connsiteX10" fmla="*/ 769672 w 1080000"/>
                    <a:gd name="connsiteY10" fmla="*/ 252399 h 677544"/>
                    <a:gd name="connsiteX11" fmla="*/ 771871 w 1080000"/>
                    <a:gd name="connsiteY11" fmla="*/ 266807 h 677544"/>
                    <a:gd name="connsiteX12" fmla="*/ 784930 w 1080000"/>
                    <a:gd name="connsiteY12" fmla="*/ 260712 h 677544"/>
                    <a:gd name="connsiteX13" fmla="*/ 864096 w 1080000"/>
                    <a:gd name="connsiteY13" fmla="*/ 245736 h 677544"/>
                    <a:gd name="connsiteX14" fmla="*/ 1080000 w 1080000"/>
                    <a:gd name="connsiteY14" fmla="*/ 461640 h 677544"/>
                    <a:gd name="connsiteX15" fmla="*/ 864096 w 1080000"/>
                    <a:gd name="connsiteY15" fmla="*/ 677544 h 677544"/>
                    <a:gd name="connsiteX16" fmla="*/ 857757 w 1080000"/>
                    <a:gd name="connsiteY16" fmla="*/ 677224 h 677544"/>
                    <a:gd name="connsiteX17" fmla="*/ 851415 w 1080000"/>
                    <a:gd name="connsiteY17" fmla="*/ 677544 h 677544"/>
                    <a:gd name="connsiteX18" fmla="*/ 799390 w 1080000"/>
                    <a:gd name="connsiteY18" fmla="*/ 677544 h 677544"/>
                    <a:gd name="connsiteX0" fmla="*/ 274393 w 1080000"/>
                    <a:gd name="connsiteY0" fmla="*/ 677544 h 677544"/>
                    <a:gd name="connsiteX1" fmla="*/ 167301 w 1080000"/>
                    <a:gd name="connsiteY1" fmla="*/ 677544 h 677544"/>
                    <a:gd name="connsiteX2" fmla="*/ 3399 w 1080000"/>
                    <a:gd name="connsiteY2" fmla="*/ 543960 h 677544"/>
                    <a:gd name="connsiteX3" fmla="*/ 0 w 1080000"/>
                    <a:gd name="connsiteY3" fmla="*/ 510244 h 677544"/>
                    <a:gd name="connsiteX4" fmla="*/ 3399 w 1080000"/>
                    <a:gd name="connsiteY4" fmla="*/ 476527 h 677544"/>
                    <a:gd name="connsiteX5" fmla="*/ 137686 w 1080000"/>
                    <a:gd name="connsiteY5" fmla="*/ 345556 h 677544"/>
                    <a:gd name="connsiteX6" fmla="*/ 145321 w 1080000"/>
                    <a:gd name="connsiteY6" fmla="*/ 344538 h 677544"/>
                    <a:gd name="connsiteX7" fmla="*/ 143885 w 1080000"/>
                    <a:gd name="connsiteY7" fmla="*/ 316105 h 677544"/>
                    <a:gd name="connsiteX8" fmla="*/ 459990 w 1080000"/>
                    <a:gd name="connsiteY8" fmla="*/ 0 h 677544"/>
                    <a:gd name="connsiteX9" fmla="*/ 769672 w 1080000"/>
                    <a:gd name="connsiteY9" fmla="*/ 252399 h 677544"/>
                    <a:gd name="connsiteX10" fmla="*/ 771871 w 1080000"/>
                    <a:gd name="connsiteY10" fmla="*/ 266807 h 677544"/>
                    <a:gd name="connsiteX11" fmla="*/ 784930 w 1080000"/>
                    <a:gd name="connsiteY11" fmla="*/ 260712 h 677544"/>
                    <a:gd name="connsiteX12" fmla="*/ 864096 w 1080000"/>
                    <a:gd name="connsiteY12" fmla="*/ 245736 h 677544"/>
                    <a:gd name="connsiteX13" fmla="*/ 1080000 w 1080000"/>
                    <a:gd name="connsiteY13" fmla="*/ 461640 h 677544"/>
                    <a:gd name="connsiteX14" fmla="*/ 864096 w 1080000"/>
                    <a:gd name="connsiteY14" fmla="*/ 677544 h 677544"/>
                    <a:gd name="connsiteX15" fmla="*/ 857757 w 1080000"/>
                    <a:gd name="connsiteY15" fmla="*/ 677224 h 677544"/>
                    <a:gd name="connsiteX16" fmla="*/ 851415 w 1080000"/>
                    <a:gd name="connsiteY16" fmla="*/ 677544 h 677544"/>
                    <a:gd name="connsiteX17" fmla="*/ 799390 w 1080000"/>
                    <a:gd name="connsiteY17" fmla="*/ 677544 h 6775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080000" h="677544">
                      <a:moveTo>
                        <a:pt x="274393" y="677544"/>
                      </a:moveTo>
                      <a:lnTo>
                        <a:pt x="167301" y="677544"/>
                      </a:lnTo>
                      <a:cubicBezTo>
                        <a:pt x="86453" y="677544"/>
                        <a:pt x="18999" y="620196"/>
                        <a:pt x="3399" y="543960"/>
                      </a:cubicBezTo>
                      <a:lnTo>
                        <a:pt x="0" y="510244"/>
                      </a:lnTo>
                      <a:lnTo>
                        <a:pt x="3399" y="476527"/>
                      </a:lnTo>
                      <a:cubicBezTo>
                        <a:pt x="17049" y="409820"/>
                        <a:pt x="70400" y="357575"/>
                        <a:pt x="137686" y="345556"/>
                      </a:cubicBezTo>
                      <a:lnTo>
                        <a:pt x="145321" y="344538"/>
                      </a:lnTo>
                      <a:cubicBezTo>
                        <a:pt x="144842" y="335060"/>
                        <a:pt x="144364" y="325583"/>
                        <a:pt x="143885" y="316105"/>
                      </a:cubicBezTo>
                      <a:cubicBezTo>
                        <a:pt x="143885" y="141525"/>
                        <a:pt x="285410" y="0"/>
                        <a:pt x="459990" y="0"/>
                      </a:cubicBezTo>
                      <a:cubicBezTo>
                        <a:pt x="612747" y="0"/>
                        <a:pt x="740197" y="108355"/>
                        <a:pt x="769672" y="252399"/>
                      </a:cubicBezTo>
                      <a:lnTo>
                        <a:pt x="771871" y="266807"/>
                      </a:lnTo>
                      <a:lnTo>
                        <a:pt x="784930" y="260712"/>
                      </a:lnTo>
                      <a:cubicBezTo>
                        <a:pt x="809443" y="251046"/>
                        <a:pt x="836149" y="245736"/>
                        <a:pt x="864096" y="245736"/>
                      </a:cubicBezTo>
                      <a:cubicBezTo>
                        <a:pt x="983337" y="245736"/>
                        <a:pt x="1080000" y="342400"/>
                        <a:pt x="1080000" y="461640"/>
                      </a:cubicBezTo>
                      <a:cubicBezTo>
                        <a:pt x="1080000" y="580881"/>
                        <a:pt x="983337" y="677544"/>
                        <a:pt x="864096" y="677544"/>
                      </a:cubicBezTo>
                      <a:lnTo>
                        <a:pt x="857757" y="677224"/>
                      </a:lnTo>
                      <a:lnTo>
                        <a:pt x="851415" y="677544"/>
                      </a:lnTo>
                      <a:lnTo>
                        <a:pt x="799390" y="677544"/>
                      </a:lnTo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5995702" y="3344438"/>
                  <a:ext cx="200596" cy="457808"/>
                  <a:chOff x="4214630" y="2546012"/>
                  <a:chExt cx="1832296" cy="4181750"/>
                </a:xfrm>
                <a:grpFill/>
              </p:grpSpPr>
              <p:sp>
                <p:nvSpPr>
                  <p:cNvPr id="61" name="Freeform 60"/>
                  <p:cNvSpPr>
                    <a:spLocks noChangeAspect="1"/>
                  </p:cNvSpPr>
                  <p:nvPr/>
                </p:nvSpPr>
                <p:spPr>
                  <a:xfrm>
                    <a:off x="4370285" y="2546012"/>
                    <a:ext cx="1520986" cy="3149111"/>
                  </a:xfrm>
                  <a:custGeom>
                    <a:avLst/>
                    <a:gdLst>
                      <a:gd name="connsiteX0" fmla="*/ 0 w 1520986"/>
                      <a:gd name="connsiteY0" fmla="*/ 0 h 3149111"/>
                      <a:gd name="connsiteX1" fmla="*/ 304197 w 1520986"/>
                      <a:gd name="connsiteY1" fmla="*/ 0 h 3149111"/>
                      <a:gd name="connsiteX2" fmla="*/ 304197 w 1520986"/>
                      <a:gd name="connsiteY2" fmla="*/ 245491 h 3149111"/>
                      <a:gd name="connsiteX3" fmla="*/ 608394 w 1520986"/>
                      <a:gd name="connsiteY3" fmla="*/ 245491 h 3149111"/>
                      <a:gd name="connsiteX4" fmla="*/ 608394 w 1520986"/>
                      <a:gd name="connsiteY4" fmla="*/ 0 h 3149111"/>
                      <a:gd name="connsiteX5" fmla="*/ 912591 w 1520986"/>
                      <a:gd name="connsiteY5" fmla="*/ 0 h 3149111"/>
                      <a:gd name="connsiteX6" fmla="*/ 912591 w 1520986"/>
                      <a:gd name="connsiteY6" fmla="*/ 245490 h 3149111"/>
                      <a:gd name="connsiteX7" fmla="*/ 1216788 w 1520986"/>
                      <a:gd name="connsiteY7" fmla="*/ 245490 h 3149111"/>
                      <a:gd name="connsiteX8" fmla="*/ 1216788 w 1520986"/>
                      <a:gd name="connsiteY8" fmla="*/ 0 h 3149111"/>
                      <a:gd name="connsiteX9" fmla="*/ 1520986 w 1520986"/>
                      <a:gd name="connsiteY9" fmla="*/ 0 h 3149111"/>
                      <a:gd name="connsiteX10" fmla="*/ 1520986 w 1520986"/>
                      <a:gd name="connsiteY10" fmla="*/ 489204 h 3149111"/>
                      <a:gd name="connsiteX11" fmla="*/ 1085552 w 1520986"/>
                      <a:gd name="connsiteY11" fmla="*/ 769307 h 3149111"/>
                      <a:gd name="connsiteX12" fmla="*/ 1369026 w 1520986"/>
                      <a:gd name="connsiteY12" fmla="*/ 3149111 h 3149111"/>
                      <a:gd name="connsiteX13" fmla="*/ 151960 w 1520986"/>
                      <a:gd name="connsiteY13" fmla="*/ 3149111 h 3149111"/>
                      <a:gd name="connsiteX14" fmla="*/ 435435 w 1520986"/>
                      <a:gd name="connsiteY14" fmla="*/ 769308 h 3149111"/>
                      <a:gd name="connsiteX15" fmla="*/ 0 w 1520986"/>
                      <a:gd name="connsiteY15" fmla="*/ 489204 h 31491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520986" h="3149111">
                        <a:moveTo>
                          <a:pt x="0" y="0"/>
                        </a:moveTo>
                        <a:lnTo>
                          <a:pt x="304197" y="0"/>
                        </a:lnTo>
                        <a:lnTo>
                          <a:pt x="304197" y="245491"/>
                        </a:lnTo>
                        <a:lnTo>
                          <a:pt x="608394" y="245491"/>
                        </a:lnTo>
                        <a:lnTo>
                          <a:pt x="608394" y="0"/>
                        </a:lnTo>
                        <a:lnTo>
                          <a:pt x="912591" y="0"/>
                        </a:lnTo>
                        <a:lnTo>
                          <a:pt x="912591" y="245490"/>
                        </a:lnTo>
                        <a:lnTo>
                          <a:pt x="1216788" y="245490"/>
                        </a:lnTo>
                        <a:lnTo>
                          <a:pt x="1216788" y="0"/>
                        </a:lnTo>
                        <a:lnTo>
                          <a:pt x="1520986" y="0"/>
                        </a:lnTo>
                        <a:lnTo>
                          <a:pt x="1520986" y="489204"/>
                        </a:lnTo>
                        <a:lnTo>
                          <a:pt x="1085552" y="769307"/>
                        </a:lnTo>
                        <a:lnTo>
                          <a:pt x="1369026" y="3149111"/>
                        </a:lnTo>
                        <a:lnTo>
                          <a:pt x="151960" y="3149111"/>
                        </a:lnTo>
                        <a:lnTo>
                          <a:pt x="435435" y="769308"/>
                        </a:lnTo>
                        <a:lnTo>
                          <a:pt x="0" y="489204"/>
                        </a:lnTo>
                        <a:close/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  <p:sp>
                <p:nvSpPr>
                  <p:cNvPr id="62" name="Rounded Rectangle 61"/>
                  <p:cNvSpPr>
                    <a:spLocks noChangeAspect="1"/>
                  </p:cNvSpPr>
                  <p:nvPr/>
                </p:nvSpPr>
                <p:spPr>
                  <a:xfrm>
                    <a:off x="4291459" y="5694746"/>
                    <a:ext cx="1678637" cy="426575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905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  <p:sp>
                <p:nvSpPr>
                  <p:cNvPr id="63" name="Freeform 62"/>
                  <p:cNvSpPr>
                    <a:spLocks noChangeAspect="1"/>
                  </p:cNvSpPr>
                  <p:nvPr/>
                </p:nvSpPr>
                <p:spPr>
                  <a:xfrm rot="16200000">
                    <a:off x="4825979" y="5506815"/>
                    <a:ext cx="609598" cy="1832296"/>
                  </a:xfrm>
                  <a:custGeom>
                    <a:avLst/>
                    <a:gdLst>
                      <a:gd name="connsiteX0" fmla="*/ 609598 w 609598"/>
                      <a:gd name="connsiteY0" fmla="*/ 258804 h 1832296"/>
                      <a:gd name="connsiteX1" fmla="*/ 606442 w 609598"/>
                      <a:gd name="connsiteY1" fmla="*/ 290118 h 1832296"/>
                      <a:gd name="connsiteX2" fmla="*/ 606441 w 609598"/>
                      <a:gd name="connsiteY2" fmla="*/ 1542179 h 1832296"/>
                      <a:gd name="connsiteX3" fmla="*/ 609598 w 609598"/>
                      <a:gd name="connsiteY3" fmla="*/ 1573494 h 1832296"/>
                      <a:gd name="connsiteX4" fmla="*/ 560891 w 609598"/>
                      <a:gd name="connsiteY4" fmla="*/ 1675833 h 1832296"/>
                      <a:gd name="connsiteX5" fmla="*/ 359751 w 609598"/>
                      <a:gd name="connsiteY5" fmla="*/ 1832296 h 1832296"/>
                      <a:gd name="connsiteX6" fmla="*/ 0 w 609598"/>
                      <a:gd name="connsiteY6" fmla="*/ 1832295 h 1832296"/>
                      <a:gd name="connsiteX7" fmla="*/ 0 w 609598"/>
                      <a:gd name="connsiteY7" fmla="*/ 0 h 1832296"/>
                      <a:gd name="connsiteX8" fmla="*/ 359751 w 609598"/>
                      <a:gd name="connsiteY8" fmla="*/ 0 h 1832296"/>
                      <a:gd name="connsiteX9" fmla="*/ 560891 w 609598"/>
                      <a:gd name="connsiteY9" fmla="*/ 156464 h 18322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609598" h="1832296">
                        <a:moveTo>
                          <a:pt x="609598" y="258804"/>
                        </a:moveTo>
                        <a:lnTo>
                          <a:pt x="606442" y="290118"/>
                        </a:lnTo>
                        <a:lnTo>
                          <a:pt x="606441" y="1542179"/>
                        </a:lnTo>
                        <a:lnTo>
                          <a:pt x="609598" y="1573494"/>
                        </a:lnTo>
                        <a:lnTo>
                          <a:pt x="560891" y="1675833"/>
                        </a:lnTo>
                        <a:cubicBezTo>
                          <a:pt x="503475" y="1774616"/>
                          <a:pt x="434258" y="1832296"/>
                          <a:pt x="359751" y="1832296"/>
                        </a:cubicBezTo>
                        <a:lnTo>
                          <a:pt x="0" y="1832295"/>
                        </a:lnTo>
                        <a:lnTo>
                          <a:pt x="0" y="0"/>
                        </a:lnTo>
                        <a:lnTo>
                          <a:pt x="359751" y="0"/>
                        </a:lnTo>
                        <a:cubicBezTo>
                          <a:pt x="434258" y="0"/>
                          <a:pt x="503475" y="57681"/>
                          <a:pt x="560891" y="156464"/>
                        </a:cubicBezTo>
                        <a:close/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</p:grpSp>
          </p:grpSp>
        </p:grpSp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7609295" y="4208015"/>
              <a:ext cx="448075" cy="448077"/>
              <a:chOff x="5556000" y="2889000"/>
              <a:chExt cx="1080000" cy="1080000"/>
            </a:xfrm>
            <a:noFill/>
          </p:grpSpPr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5556000" y="2889000"/>
                <a:ext cx="1080000" cy="1080000"/>
              </a:xfrm>
              <a:prstGeom prst="ellipse">
                <a:avLst/>
              </a:prstGeom>
              <a:grpFill/>
              <a:ln w="1905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grpSp>
            <p:nvGrpSpPr>
              <p:cNvPr id="51" name="Group 50"/>
              <p:cNvGrpSpPr>
                <a:grpSpLocks noChangeAspect="1"/>
              </p:cNvGrpSpPr>
              <p:nvPr/>
            </p:nvGrpSpPr>
            <p:grpSpPr>
              <a:xfrm>
                <a:off x="5787589" y="3146771"/>
                <a:ext cx="616823" cy="564459"/>
                <a:chOff x="7798499" y="2967251"/>
                <a:chExt cx="820991" cy="751294"/>
              </a:xfrm>
              <a:grpFill/>
            </p:grpSpPr>
            <p:grpSp>
              <p:nvGrpSpPr>
                <p:cNvPr id="52" name="Group 51"/>
                <p:cNvGrpSpPr>
                  <a:grpSpLocks noChangeAspect="1"/>
                </p:cNvGrpSpPr>
                <p:nvPr/>
              </p:nvGrpSpPr>
              <p:grpSpPr>
                <a:xfrm>
                  <a:off x="7918589" y="2967251"/>
                  <a:ext cx="580810" cy="496931"/>
                  <a:chOff x="5335231" y="2775475"/>
                  <a:chExt cx="1521539" cy="1301800"/>
                </a:xfrm>
                <a:grpFill/>
              </p:grpSpPr>
              <p:sp>
                <p:nvSpPr>
                  <p:cNvPr id="54" name="Freeform 53"/>
                  <p:cNvSpPr>
                    <a:spLocks noChangeAspect="1"/>
                  </p:cNvSpPr>
                  <p:nvPr/>
                </p:nvSpPr>
                <p:spPr bwMode="ltGray">
                  <a:xfrm>
                    <a:off x="5335231" y="2971161"/>
                    <a:ext cx="754417" cy="1106114"/>
                  </a:xfrm>
                  <a:custGeom>
                    <a:avLst/>
                    <a:gdLst>
                      <a:gd name="T0" fmla="*/ 0 w 475"/>
                      <a:gd name="T1" fmla="*/ 0 h 697"/>
                      <a:gd name="T2" fmla="*/ 0 w 475"/>
                      <a:gd name="T3" fmla="*/ 540 h 697"/>
                      <a:gd name="T4" fmla="*/ 475 w 475"/>
                      <a:gd name="T5" fmla="*/ 697 h 697"/>
                      <a:gd name="T6" fmla="*/ 475 w 475"/>
                      <a:gd name="T7" fmla="*/ 143 h 697"/>
                      <a:gd name="T8" fmla="*/ 0 w 475"/>
                      <a:gd name="T9" fmla="*/ 0 h 6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75" h="697">
                        <a:moveTo>
                          <a:pt x="0" y="0"/>
                        </a:moveTo>
                        <a:lnTo>
                          <a:pt x="0" y="540"/>
                        </a:lnTo>
                        <a:lnTo>
                          <a:pt x="475" y="697"/>
                        </a:lnTo>
                        <a:lnTo>
                          <a:pt x="475" y="14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nl-NL"/>
                    </a:defPPr>
                    <a:lvl1pPr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1pPr>
                    <a:lvl2pPr marL="4572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2pPr>
                    <a:lvl3pPr marL="9144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3pPr>
                    <a:lvl4pPr marL="13716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4pPr>
                    <a:lvl5pPr marL="18288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IN" sz="1050"/>
                  </a:p>
                </p:txBody>
              </p:sp>
              <p:sp>
                <p:nvSpPr>
                  <p:cNvPr id="55" name="Freeform 54"/>
                  <p:cNvSpPr>
                    <a:spLocks noChangeAspect="1"/>
                  </p:cNvSpPr>
                  <p:nvPr/>
                </p:nvSpPr>
                <p:spPr bwMode="ltGray">
                  <a:xfrm>
                    <a:off x="6089648" y="2960052"/>
                    <a:ext cx="767122" cy="1117223"/>
                  </a:xfrm>
                  <a:custGeom>
                    <a:avLst/>
                    <a:gdLst>
                      <a:gd name="T0" fmla="*/ 0 w 483"/>
                      <a:gd name="T1" fmla="*/ 150 h 704"/>
                      <a:gd name="T2" fmla="*/ 0 w 483"/>
                      <a:gd name="T3" fmla="*/ 704 h 704"/>
                      <a:gd name="T4" fmla="*/ 483 w 483"/>
                      <a:gd name="T5" fmla="*/ 539 h 704"/>
                      <a:gd name="T6" fmla="*/ 483 w 483"/>
                      <a:gd name="T7" fmla="*/ 0 h 704"/>
                      <a:gd name="T8" fmla="*/ 8 w 483"/>
                      <a:gd name="T9" fmla="*/ 150 h 704"/>
                      <a:gd name="T10" fmla="*/ 0 w 483"/>
                      <a:gd name="T11" fmla="*/ 150 h 7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83" h="704">
                        <a:moveTo>
                          <a:pt x="0" y="150"/>
                        </a:moveTo>
                        <a:lnTo>
                          <a:pt x="0" y="704"/>
                        </a:lnTo>
                        <a:lnTo>
                          <a:pt x="483" y="539"/>
                        </a:lnTo>
                        <a:lnTo>
                          <a:pt x="483" y="0"/>
                        </a:lnTo>
                        <a:lnTo>
                          <a:pt x="8" y="150"/>
                        </a:lnTo>
                        <a:lnTo>
                          <a:pt x="0" y="150"/>
                        </a:lnTo>
                        <a:close/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nl-NL"/>
                    </a:defPPr>
                    <a:lvl1pPr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1pPr>
                    <a:lvl2pPr marL="4572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2pPr>
                    <a:lvl3pPr marL="9144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3pPr>
                    <a:lvl4pPr marL="13716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4pPr>
                    <a:lvl5pPr marL="18288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IN" sz="1050"/>
                  </a:p>
                </p:txBody>
              </p:sp>
              <p:sp>
                <p:nvSpPr>
                  <p:cNvPr id="56" name="Freeform 55"/>
                  <p:cNvSpPr>
                    <a:spLocks noChangeAspect="1"/>
                  </p:cNvSpPr>
                  <p:nvPr/>
                </p:nvSpPr>
                <p:spPr bwMode="auto">
                  <a:xfrm>
                    <a:off x="5335231" y="2775475"/>
                    <a:ext cx="1507727" cy="417611"/>
                  </a:xfrm>
                  <a:custGeom>
                    <a:avLst/>
                    <a:gdLst>
                      <a:gd name="T0" fmla="*/ 497 w 950"/>
                      <a:gd name="T1" fmla="*/ 0 h 263"/>
                      <a:gd name="T2" fmla="*/ 950 w 950"/>
                      <a:gd name="T3" fmla="*/ 120 h 263"/>
                      <a:gd name="T4" fmla="*/ 475 w 950"/>
                      <a:gd name="T5" fmla="*/ 263 h 263"/>
                      <a:gd name="T6" fmla="*/ 0 w 950"/>
                      <a:gd name="T7" fmla="*/ 120 h 263"/>
                      <a:gd name="T8" fmla="*/ 497 w 950"/>
                      <a:gd name="T9" fmla="*/ 0 h 2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50" h="263">
                        <a:moveTo>
                          <a:pt x="497" y="0"/>
                        </a:moveTo>
                        <a:lnTo>
                          <a:pt x="950" y="120"/>
                        </a:lnTo>
                        <a:lnTo>
                          <a:pt x="475" y="263"/>
                        </a:lnTo>
                        <a:lnTo>
                          <a:pt x="0" y="120"/>
                        </a:lnTo>
                        <a:lnTo>
                          <a:pt x="497" y="0"/>
                        </a:lnTo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nl-NL"/>
                    </a:defPPr>
                    <a:lvl1pPr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1pPr>
                    <a:lvl2pPr marL="4572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2pPr>
                    <a:lvl3pPr marL="9144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3pPr>
                    <a:lvl4pPr marL="13716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4pPr>
                    <a:lvl5pPr marL="1828800" algn="ctr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200" kern="12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lvl9pPr>
                  </a:lstStyle>
                  <a:p>
                    <a:endParaRPr lang="en-IN" sz="1050"/>
                  </a:p>
                </p:txBody>
              </p:sp>
            </p:grpSp>
            <p:sp>
              <p:nvSpPr>
                <p:cNvPr id="53" name="Freeform 52"/>
                <p:cNvSpPr>
                  <a:spLocks/>
                </p:cNvSpPr>
                <p:nvPr/>
              </p:nvSpPr>
              <p:spPr>
                <a:xfrm>
                  <a:off x="7798499" y="3491207"/>
                  <a:ext cx="820991" cy="227338"/>
                </a:xfrm>
                <a:custGeom>
                  <a:avLst/>
                  <a:gdLst>
                    <a:gd name="connsiteX0" fmla="*/ 777821 w 820991"/>
                    <a:gd name="connsiteY0" fmla="*/ 0 h 227338"/>
                    <a:gd name="connsiteX1" fmla="*/ 818226 w 820991"/>
                    <a:gd name="connsiteY1" fmla="*/ 8061 h 227338"/>
                    <a:gd name="connsiteX2" fmla="*/ 809675 w 820991"/>
                    <a:gd name="connsiteY2" fmla="*/ 51231 h 227338"/>
                    <a:gd name="connsiteX3" fmla="*/ 431163 w 820991"/>
                    <a:gd name="connsiteY3" fmla="*/ 227338 h 227338"/>
                    <a:gd name="connsiteX4" fmla="*/ 184163 w 820991"/>
                    <a:gd name="connsiteY4" fmla="*/ 145505 h 227338"/>
                    <a:gd name="connsiteX5" fmla="*/ 59416 w 820991"/>
                    <a:gd name="connsiteY5" fmla="*/ 224320 h 227338"/>
                    <a:gd name="connsiteX6" fmla="*/ 2046 w 820991"/>
                    <a:gd name="connsiteY6" fmla="*/ 116224 h 227338"/>
                    <a:gd name="connsiteX7" fmla="*/ 138495 w 820991"/>
                    <a:gd name="connsiteY7" fmla="*/ 23690 h 227338"/>
                    <a:gd name="connsiteX8" fmla="*/ 380568 w 820991"/>
                    <a:gd name="connsiteY8" fmla="*/ 24016 h 227338"/>
                    <a:gd name="connsiteX9" fmla="*/ 481757 w 820991"/>
                    <a:gd name="connsiteY9" fmla="*/ 22414 h 227338"/>
                    <a:gd name="connsiteX10" fmla="*/ 527413 w 820991"/>
                    <a:gd name="connsiteY10" fmla="*/ 28569 h 227338"/>
                    <a:gd name="connsiteX11" fmla="*/ 555590 w 820991"/>
                    <a:gd name="connsiteY11" fmla="*/ 51084 h 227338"/>
                    <a:gd name="connsiteX12" fmla="*/ 548479 w 820991"/>
                    <a:gd name="connsiteY12" fmla="*/ 68829 h 227338"/>
                    <a:gd name="connsiteX13" fmla="*/ 465623 w 820991"/>
                    <a:gd name="connsiteY13" fmla="*/ 105568 h 227338"/>
                    <a:gd name="connsiteX14" fmla="*/ 443233 w 820991"/>
                    <a:gd name="connsiteY14" fmla="*/ 107459 h 227338"/>
                    <a:gd name="connsiteX15" fmla="*/ 409268 w 820991"/>
                    <a:gd name="connsiteY15" fmla="*/ 109529 h 227338"/>
                    <a:gd name="connsiteX16" fmla="*/ 389428 w 820991"/>
                    <a:gd name="connsiteY16" fmla="*/ 111956 h 227338"/>
                    <a:gd name="connsiteX17" fmla="*/ 438700 w 820991"/>
                    <a:gd name="connsiteY17" fmla="*/ 107842 h 227338"/>
                    <a:gd name="connsiteX18" fmla="*/ 443233 w 820991"/>
                    <a:gd name="connsiteY18" fmla="*/ 107459 h 227338"/>
                    <a:gd name="connsiteX19" fmla="*/ 444385 w 820991"/>
                    <a:gd name="connsiteY19" fmla="*/ 107388 h 227338"/>
                    <a:gd name="connsiteX20" fmla="*/ 465149 w 820991"/>
                    <a:gd name="connsiteY20" fmla="*/ 105742 h 227338"/>
                    <a:gd name="connsiteX21" fmla="*/ 545466 w 820991"/>
                    <a:gd name="connsiteY21" fmla="*/ 80050 h 227338"/>
                    <a:gd name="connsiteX22" fmla="*/ 777821 w 820991"/>
                    <a:gd name="connsiteY22" fmla="*/ 0 h 2273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820991" h="227338">
                      <a:moveTo>
                        <a:pt x="777821" y="0"/>
                      </a:moveTo>
                      <a:lnTo>
                        <a:pt x="818226" y="8061"/>
                      </a:lnTo>
                      <a:cubicBezTo>
                        <a:pt x="824326" y="16308"/>
                        <a:pt x="819830" y="37002"/>
                        <a:pt x="809675" y="51231"/>
                      </a:cubicBezTo>
                      <a:lnTo>
                        <a:pt x="431163" y="227338"/>
                      </a:lnTo>
                      <a:lnTo>
                        <a:pt x="184163" y="145505"/>
                      </a:lnTo>
                      <a:cubicBezTo>
                        <a:pt x="139603" y="123506"/>
                        <a:pt x="89769" y="229200"/>
                        <a:pt x="59416" y="224320"/>
                      </a:cubicBezTo>
                      <a:cubicBezTo>
                        <a:pt x="29064" y="219439"/>
                        <a:pt x="-9330" y="141017"/>
                        <a:pt x="2046" y="116224"/>
                      </a:cubicBezTo>
                      <a:cubicBezTo>
                        <a:pt x="13422" y="91431"/>
                        <a:pt x="105159" y="47301"/>
                        <a:pt x="138495" y="23690"/>
                      </a:cubicBezTo>
                      <a:lnTo>
                        <a:pt x="380568" y="24016"/>
                      </a:lnTo>
                      <a:cubicBezTo>
                        <a:pt x="397433" y="22948"/>
                        <a:pt x="464892" y="23482"/>
                        <a:pt x="481757" y="22414"/>
                      </a:cubicBezTo>
                      <a:cubicBezTo>
                        <a:pt x="497997" y="21880"/>
                        <a:pt x="516871" y="26478"/>
                        <a:pt x="527413" y="28569"/>
                      </a:cubicBezTo>
                      <a:cubicBezTo>
                        <a:pt x="537314" y="33750"/>
                        <a:pt x="553814" y="42996"/>
                        <a:pt x="555590" y="51084"/>
                      </a:cubicBezTo>
                      <a:cubicBezTo>
                        <a:pt x="558310" y="57357"/>
                        <a:pt x="557301" y="58556"/>
                        <a:pt x="548479" y="68829"/>
                      </a:cubicBezTo>
                      <a:cubicBezTo>
                        <a:pt x="533485" y="77910"/>
                        <a:pt x="500721" y="99008"/>
                        <a:pt x="465623" y="105568"/>
                      </a:cubicBezTo>
                      <a:lnTo>
                        <a:pt x="443233" y="107459"/>
                      </a:lnTo>
                      <a:lnTo>
                        <a:pt x="409268" y="109529"/>
                      </a:lnTo>
                      <a:cubicBezTo>
                        <a:pt x="386265" y="110935"/>
                        <a:pt x="369268" y="112113"/>
                        <a:pt x="389428" y="111956"/>
                      </a:cubicBezTo>
                      <a:cubicBezTo>
                        <a:pt x="412835" y="112719"/>
                        <a:pt x="418117" y="110255"/>
                        <a:pt x="438700" y="107842"/>
                      </a:cubicBezTo>
                      <a:lnTo>
                        <a:pt x="443233" y="107459"/>
                      </a:lnTo>
                      <a:lnTo>
                        <a:pt x="444385" y="107388"/>
                      </a:lnTo>
                      <a:cubicBezTo>
                        <a:pt x="454996" y="106711"/>
                        <a:pt x="463216" y="106116"/>
                        <a:pt x="465149" y="105742"/>
                      </a:cubicBezTo>
                      <a:cubicBezTo>
                        <a:pt x="490301" y="104524"/>
                        <a:pt x="506323" y="92980"/>
                        <a:pt x="545466" y="80050"/>
                      </a:cubicBezTo>
                      <a:cubicBezTo>
                        <a:pt x="590791" y="62372"/>
                        <a:pt x="723480" y="3202"/>
                        <a:pt x="777821" y="0"/>
                      </a:cubicBezTo>
                      <a:close/>
                    </a:path>
                  </a:pathLst>
                </a:custGeom>
                <a:grpFill/>
                <a:ln w="19050" cap="rnd">
                  <a:solidFill>
                    <a:schemeClr val="bg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</p:grpSp>
        </p:grpSp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>
              <a:off x="5871959" y="5211062"/>
              <a:ext cx="448077" cy="448075"/>
              <a:chOff x="5556000" y="2889000"/>
              <a:chExt cx="1080000" cy="1080000"/>
            </a:xfrm>
            <a:noFill/>
          </p:grpSpPr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>
                <a:off x="5556000" y="2889000"/>
                <a:ext cx="1080000" cy="1080000"/>
              </a:xfrm>
              <a:prstGeom prst="ellipse">
                <a:avLst/>
              </a:prstGeom>
              <a:grpFill/>
              <a:ln w="1905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49" name="Freeform 48"/>
              <p:cNvSpPr>
                <a:spLocks noChangeAspect="1"/>
              </p:cNvSpPr>
              <p:nvPr/>
            </p:nvSpPr>
            <p:spPr bwMode="auto">
              <a:xfrm rot="3600000">
                <a:off x="5767642" y="3070028"/>
                <a:ext cx="656712" cy="717945"/>
              </a:xfrm>
              <a:custGeom>
                <a:avLst/>
                <a:gdLst>
                  <a:gd name="connsiteX0" fmla="*/ 0 w 2213179"/>
                  <a:gd name="connsiteY0" fmla="*/ 692733 h 2419540"/>
                  <a:gd name="connsiteX1" fmla="*/ 31185 w 2213179"/>
                  <a:gd name="connsiteY1" fmla="*/ 638718 h 2419540"/>
                  <a:gd name="connsiteX2" fmla="*/ 432784 w 2213179"/>
                  <a:gd name="connsiteY2" fmla="*/ 870581 h 2419540"/>
                  <a:gd name="connsiteX3" fmla="*/ 550807 w 2213179"/>
                  <a:gd name="connsiteY3" fmla="*/ 666159 h 2419540"/>
                  <a:gd name="connsiteX4" fmla="*/ 149208 w 2213179"/>
                  <a:gd name="connsiteY4" fmla="*/ 434296 h 2419540"/>
                  <a:gd name="connsiteX5" fmla="*/ 180394 w 2213179"/>
                  <a:gd name="connsiteY5" fmla="*/ 380282 h 2419540"/>
                  <a:gd name="connsiteX6" fmla="*/ 521074 w 2213179"/>
                  <a:gd name="connsiteY6" fmla="*/ 477209 h 2419540"/>
                  <a:gd name="connsiteX7" fmla="*/ 775355 w 2213179"/>
                  <a:gd name="connsiteY7" fmla="*/ 723783 h 2419540"/>
                  <a:gd name="connsiteX8" fmla="*/ 774402 w 2213179"/>
                  <a:gd name="connsiteY8" fmla="*/ 725434 h 2419540"/>
                  <a:gd name="connsiteX9" fmla="*/ 998767 w 2213179"/>
                  <a:gd name="connsiteY9" fmla="*/ 854972 h 2419540"/>
                  <a:gd name="connsiteX10" fmla="*/ 998767 w 2213179"/>
                  <a:gd name="connsiteY10" fmla="*/ 336485 h 2419540"/>
                  <a:gd name="connsiteX11" fmla="*/ 973722 w 2213179"/>
                  <a:gd name="connsiteY11" fmla="*/ 213288 h 2419540"/>
                  <a:gd name="connsiteX12" fmla="*/ 1017081 w 2213179"/>
                  <a:gd name="connsiteY12" fmla="*/ 0 h 2419540"/>
                  <a:gd name="connsiteX13" fmla="*/ 1103797 w 2213179"/>
                  <a:gd name="connsiteY13" fmla="*/ 0 h 2419540"/>
                  <a:gd name="connsiteX14" fmla="*/ 1147155 w 2213179"/>
                  <a:gd name="connsiteY14" fmla="*/ 213288 h 2419540"/>
                  <a:gd name="connsiteX15" fmla="*/ 1119162 w 2213179"/>
                  <a:gd name="connsiteY15" fmla="*/ 350994 h 2419540"/>
                  <a:gd name="connsiteX16" fmla="*/ 1119162 w 2213179"/>
                  <a:gd name="connsiteY16" fmla="*/ 924482 h 2419540"/>
                  <a:gd name="connsiteX17" fmla="*/ 1617264 w 2213179"/>
                  <a:gd name="connsiteY17" fmla="*/ 1212061 h 2419540"/>
                  <a:gd name="connsiteX18" fmla="*/ 1618217 w 2213179"/>
                  <a:gd name="connsiteY18" fmla="*/ 1210409 h 2419540"/>
                  <a:gd name="connsiteX19" fmla="*/ 1958898 w 2213179"/>
                  <a:gd name="connsiteY19" fmla="*/ 1307337 h 2419540"/>
                  <a:gd name="connsiteX20" fmla="*/ 2213179 w 2213179"/>
                  <a:gd name="connsiteY20" fmla="*/ 1553910 h 2419540"/>
                  <a:gd name="connsiteX21" fmla="*/ 2181994 w 2213179"/>
                  <a:gd name="connsiteY21" fmla="*/ 1607925 h 2419540"/>
                  <a:gd name="connsiteX22" fmla="*/ 1780395 w 2213179"/>
                  <a:gd name="connsiteY22" fmla="*/ 1376062 h 2419540"/>
                  <a:gd name="connsiteX23" fmla="*/ 1662372 w 2213179"/>
                  <a:gd name="connsiteY23" fmla="*/ 1580483 h 2419540"/>
                  <a:gd name="connsiteX24" fmla="*/ 2063971 w 2213179"/>
                  <a:gd name="connsiteY24" fmla="*/ 1812347 h 2419540"/>
                  <a:gd name="connsiteX25" fmla="*/ 2032785 w 2213179"/>
                  <a:gd name="connsiteY25" fmla="*/ 1866362 h 2419540"/>
                  <a:gd name="connsiteX26" fmla="*/ 1692105 w 2213179"/>
                  <a:gd name="connsiteY26" fmla="*/ 1769434 h 2419540"/>
                  <a:gd name="connsiteX27" fmla="*/ 1437824 w 2213179"/>
                  <a:gd name="connsiteY27" fmla="*/ 1522860 h 2419540"/>
                  <a:gd name="connsiteX28" fmla="*/ 1438777 w 2213179"/>
                  <a:gd name="connsiteY28" fmla="*/ 1521209 h 2419540"/>
                  <a:gd name="connsiteX29" fmla="*/ 1119161 w 2213179"/>
                  <a:gd name="connsiteY29" fmla="*/ 1336679 h 2419540"/>
                  <a:gd name="connsiteX30" fmla="*/ 1119161 w 2213179"/>
                  <a:gd name="connsiteY30" fmla="*/ 1508448 h 2419540"/>
                  <a:gd name="connsiteX31" fmla="*/ 1207977 w 2213179"/>
                  <a:gd name="connsiteY31" fmla="*/ 1508448 h 2419540"/>
                  <a:gd name="connsiteX32" fmla="*/ 1207977 w 2213179"/>
                  <a:gd name="connsiteY32" fmla="*/ 2419540 h 2419540"/>
                  <a:gd name="connsiteX33" fmla="*/ 905380 w 2213179"/>
                  <a:gd name="connsiteY33" fmla="*/ 2419540 h 2419540"/>
                  <a:gd name="connsiteX34" fmla="*/ 905380 w 2213179"/>
                  <a:gd name="connsiteY34" fmla="*/ 1508448 h 2419540"/>
                  <a:gd name="connsiteX35" fmla="*/ 998766 w 2213179"/>
                  <a:gd name="connsiteY35" fmla="*/ 1508448 h 2419540"/>
                  <a:gd name="connsiteX36" fmla="*/ 998766 w 2213179"/>
                  <a:gd name="connsiteY36" fmla="*/ 1267168 h 2419540"/>
                  <a:gd name="connsiteX37" fmla="*/ 595915 w 2213179"/>
                  <a:gd name="connsiteY37" fmla="*/ 1034582 h 2419540"/>
                  <a:gd name="connsiteX38" fmla="*/ 594961 w 2213179"/>
                  <a:gd name="connsiteY38" fmla="*/ 1036234 h 2419540"/>
                  <a:gd name="connsiteX39" fmla="*/ 254281 w 2213179"/>
                  <a:gd name="connsiteY39" fmla="*/ 939307 h 2419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213179" h="2419540">
                    <a:moveTo>
                      <a:pt x="0" y="692733"/>
                    </a:moveTo>
                    <a:lnTo>
                      <a:pt x="31185" y="638718"/>
                    </a:lnTo>
                    <a:lnTo>
                      <a:pt x="432784" y="870581"/>
                    </a:lnTo>
                    <a:lnTo>
                      <a:pt x="550807" y="666159"/>
                    </a:lnTo>
                    <a:lnTo>
                      <a:pt x="149208" y="434296"/>
                    </a:lnTo>
                    <a:lnTo>
                      <a:pt x="180394" y="380282"/>
                    </a:lnTo>
                    <a:lnTo>
                      <a:pt x="521074" y="477209"/>
                    </a:lnTo>
                    <a:lnTo>
                      <a:pt x="775355" y="723783"/>
                    </a:lnTo>
                    <a:lnTo>
                      <a:pt x="774402" y="725434"/>
                    </a:lnTo>
                    <a:lnTo>
                      <a:pt x="998767" y="854972"/>
                    </a:lnTo>
                    <a:lnTo>
                      <a:pt x="998767" y="336485"/>
                    </a:lnTo>
                    <a:lnTo>
                      <a:pt x="973722" y="213288"/>
                    </a:lnTo>
                    <a:lnTo>
                      <a:pt x="1017081" y="0"/>
                    </a:lnTo>
                    <a:lnTo>
                      <a:pt x="1103797" y="0"/>
                    </a:lnTo>
                    <a:lnTo>
                      <a:pt x="1147155" y="213288"/>
                    </a:lnTo>
                    <a:lnTo>
                      <a:pt x="1119162" y="350994"/>
                    </a:lnTo>
                    <a:lnTo>
                      <a:pt x="1119162" y="924482"/>
                    </a:lnTo>
                    <a:lnTo>
                      <a:pt x="1617264" y="1212061"/>
                    </a:lnTo>
                    <a:lnTo>
                      <a:pt x="1618217" y="1210409"/>
                    </a:lnTo>
                    <a:lnTo>
                      <a:pt x="1958898" y="1307337"/>
                    </a:lnTo>
                    <a:lnTo>
                      <a:pt x="2213179" y="1553910"/>
                    </a:lnTo>
                    <a:lnTo>
                      <a:pt x="2181994" y="1607925"/>
                    </a:lnTo>
                    <a:lnTo>
                      <a:pt x="1780395" y="1376062"/>
                    </a:lnTo>
                    <a:lnTo>
                      <a:pt x="1662372" y="1580483"/>
                    </a:lnTo>
                    <a:lnTo>
                      <a:pt x="2063971" y="1812347"/>
                    </a:lnTo>
                    <a:lnTo>
                      <a:pt x="2032785" y="1866362"/>
                    </a:lnTo>
                    <a:lnTo>
                      <a:pt x="1692105" y="1769434"/>
                    </a:lnTo>
                    <a:lnTo>
                      <a:pt x="1437824" y="1522860"/>
                    </a:lnTo>
                    <a:lnTo>
                      <a:pt x="1438777" y="1521209"/>
                    </a:lnTo>
                    <a:lnTo>
                      <a:pt x="1119161" y="1336679"/>
                    </a:lnTo>
                    <a:lnTo>
                      <a:pt x="1119161" y="1508448"/>
                    </a:lnTo>
                    <a:lnTo>
                      <a:pt x="1207977" y="1508448"/>
                    </a:lnTo>
                    <a:lnTo>
                      <a:pt x="1207977" y="2419540"/>
                    </a:lnTo>
                    <a:lnTo>
                      <a:pt x="905380" y="2419540"/>
                    </a:lnTo>
                    <a:lnTo>
                      <a:pt x="905380" y="1508448"/>
                    </a:lnTo>
                    <a:lnTo>
                      <a:pt x="998766" y="1508448"/>
                    </a:lnTo>
                    <a:lnTo>
                      <a:pt x="998766" y="1267168"/>
                    </a:lnTo>
                    <a:lnTo>
                      <a:pt x="595915" y="1034582"/>
                    </a:lnTo>
                    <a:lnTo>
                      <a:pt x="594961" y="1036234"/>
                    </a:lnTo>
                    <a:lnTo>
                      <a:pt x="254281" y="939307"/>
                    </a:lnTo>
                    <a:close/>
                  </a:path>
                </a:pathLst>
              </a:custGeom>
              <a:grp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27" name="Group 26"/>
            <p:cNvGrpSpPr>
              <a:grpSpLocks noChangeAspect="1"/>
            </p:cNvGrpSpPr>
            <p:nvPr/>
          </p:nvGrpSpPr>
          <p:grpSpPr>
            <a:xfrm>
              <a:off x="4134623" y="4208015"/>
              <a:ext cx="448075" cy="448077"/>
              <a:chOff x="5556000" y="2889000"/>
              <a:chExt cx="1080000" cy="1080000"/>
            </a:xfrm>
            <a:noFill/>
          </p:grpSpPr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>
                <a:off x="5556000" y="2889000"/>
                <a:ext cx="1080000" cy="1080000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grpSp>
            <p:nvGrpSpPr>
              <p:cNvPr id="33" name="Group 32"/>
              <p:cNvGrpSpPr>
                <a:grpSpLocks noChangeAspect="1"/>
              </p:cNvGrpSpPr>
              <p:nvPr/>
            </p:nvGrpSpPr>
            <p:grpSpPr>
              <a:xfrm>
                <a:off x="5705346" y="2974938"/>
                <a:ext cx="781309" cy="939714"/>
                <a:chOff x="5705346" y="2974938"/>
                <a:chExt cx="781309" cy="939714"/>
              </a:xfrm>
              <a:grpFill/>
            </p:grpSpPr>
            <p:sp>
              <p:nvSpPr>
                <p:cNvPr id="34" name="Freeform 33"/>
                <p:cNvSpPr>
                  <a:spLocks noChangeAspect="1"/>
                </p:cNvSpPr>
                <p:nvPr/>
              </p:nvSpPr>
              <p:spPr>
                <a:xfrm flipH="1">
                  <a:off x="5848986" y="3119154"/>
                  <a:ext cx="494030" cy="625596"/>
                </a:xfrm>
                <a:custGeom>
                  <a:avLst/>
                  <a:gdLst>
                    <a:gd name="connsiteX0" fmla="*/ 1525827 w 3051654"/>
                    <a:gd name="connsiteY0" fmla="*/ 0 h 3864348"/>
                    <a:gd name="connsiteX1" fmla="*/ 1370077 w 3051654"/>
                    <a:gd name="connsiteY1" fmla="*/ 7864 h 3864348"/>
                    <a:gd name="connsiteX2" fmla="*/ 0 w 3051654"/>
                    <a:gd name="connsiteY2" fmla="*/ 1526099 h 3864348"/>
                    <a:gd name="connsiteX3" fmla="*/ 260636 w 3051654"/>
                    <a:gd name="connsiteY3" fmla="*/ 2379363 h 3864348"/>
                    <a:gd name="connsiteX4" fmla="*/ 640367 w 3051654"/>
                    <a:gd name="connsiteY4" fmla="*/ 3091670 h 3864348"/>
                    <a:gd name="connsiteX5" fmla="*/ 680711 w 3051654"/>
                    <a:gd name="connsiteY5" fmla="*/ 3471023 h 3864348"/>
                    <a:gd name="connsiteX6" fmla="*/ 678401 w 3051654"/>
                    <a:gd name="connsiteY6" fmla="*/ 3493939 h 3864348"/>
                    <a:gd name="connsiteX7" fmla="*/ 1048810 w 3051654"/>
                    <a:gd name="connsiteY7" fmla="*/ 3864348 h 3864348"/>
                    <a:gd name="connsiteX8" fmla="*/ 1525827 w 3051654"/>
                    <a:gd name="connsiteY8" fmla="*/ 3864348 h 3864348"/>
                    <a:gd name="connsiteX9" fmla="*/ 2002844 w 3051654"/>
                    <a:gd name="connsiteY9" fmla="*/ 3864348 h 3864348"/>
                    <a:gd name="connsiteX10" fmla="*/ 2373253 w 3051654"/>
                    <a:gd name="connsiteY10" fmla="*/ 3493939 h 3864348"/>
                    <a:gd name="connsiteX11" fmla="*/ 2370943 w 3051654"/>
                    <a:gd name="connsiteY11" fmla="*/ 3471023 h 3864348"/>
                    <a:gd name="connsiteX12" fmla="*/ 2411287 w 3051654"/>
                    <a:gd name="connsiteY12" fmla="*/ 3091670 h 3864348"/>
                    <a:gd name="connsiteX13" fmla="*/ 2791018 w 3051654"/>
                    <a:gd name="connsiteY13" fmla="*/ 2379363 h 3864348"/>
                    <a:gd name="connsiteX14" fmla="*/ 3051654 w 3051654"/>
                    <a:gd name="connsiteY14" fmla="*/ 1526099 h 3864348"/>
                    <a:gd name="connsiteX15" fmla="*/ 1681577 w 3051654"/>
                    <a:gd name="connsiteY15" fmla="*/ 7864 h 3864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051654" h="3864348">
                      <a:moveTo>
                        <a:pt x="1525827" y="0"/>
                      </a:moveTo>
                      <a:lnTo>
                        <a:pt x="1370077" y="7864"/>
                      </a:lnTo>
                      <a:cubicBezTo>
                        <a:pt x="600526" y="86017"/>
                        <a:pt x="0" y="735928"/>
                        <a:pt x="0" y="1526099"/>
                      </a:cubicBezTo>
                      <a:cubicBezTo>
                        <a:pt x="0" y="1842167"/>
                        <a:pt x="96083" y="2135794"/>
                        <a:pt x="260636" y="2379363"/>
                      </a:cubicBezTo>
                      <a:lnTo>
                        <a:pt x="640367" y="3091670"/>
                      </a:lnTo>
                      <a:cubicBezTo>
                        <a:pt x="706723" y="3268724"/>
                        <a:pt x="674372" y="3403978"/>
                        <a:pt x="680711" y="3471023"/>
                      </a:cubicBezTo>
                      <a:lnTo>
                        <a:pt x="678401" y="3493939"/>
                      </a:lnTo>
                      <a:cubicBezTo>
                        <a:pt x="678401" y="3698510"/>
                        <a:pt x="844239" y="3864348"/>
                        <a:pt x="1048810" y="3864348"/>
                      </a:cubicBezTo>
                      <a:lnTo>
                        <a:pt x="1525827" y="3864348"/>
                      </a:lnTo>
                      <a:lnTo>
                        <a:pt x="2002844" y="3864348"/>
                      </a:lnTo>
                      <a:cubicBezTo>
                        <a:pt x="2207415" y="3864348"/>
                        <a:pt x="2373253" y="3698510"/>
                        <a:pt x="2373253" y="3493939"/>
                      </a:cubicBezTo>
                      <a:lnTo>
                        <a:pt x="2370943" y="3471023"/>
                      </a:lnTo>
                      <a:cubicBezTo>
                        <a:pt x="2377282" y="3403978"/>
                        <a:pt x="2344931" y="3268724"/>
                        <a:pt x="2411287" y="3091670"/>
                      </a:cubicBezTo>
                      <a:lnTo>
                        <a:pt x="2791018" y="2379363"/>
                      </a:lnTo>
                      <a:cubicBezTo>
                        <a:pt x="2955571" y="2135794"/>
                        <a:pt x="3051654" y="1842167"/>
                        <a:pt x="3051654" y="1526099"/>
                      </a:cubicBezTo>
                      <a:cubicBezTo>
                        <a:pt x="3051654" y="735928"/>
                        <a:pt x="2451128" y="86017"/>
                        <a:pt x="1681577" y="7864"/>
                      </a:cubicBezTo>
                      <a:close/>
                    </a:path>
                  </a:pathLst>
                </a:custGeom>
                <a:grpFill/>
                <a:ln w="19050" cap="flat" cmpd="sng" algn="ctr">
                  <a:solidFill>
                    <a:schemeClr val="bg1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 dirty="0"/>
                </a:p>
              </p:txBody>
            </p:sp>
            <p:grpSp>
              <p:nvGrpSpPr>
                <p:cNvPr id="35" name="Group 34"/>
                <p:cNvGrpSpPr>
                  <a:grpSpLocks noChangeAspect="1"/>
                </p:cNvGrpSpPr>
                <p:nvPr/>
              </p:nvGrpSpPr>
              <p:grpSpPr>
                <a:xfrm>
                  <a:off x="5972016" y="3747984"/>
                  <a:ext cx="247969" cy="166668"/>
                  <a:chOff x="5972016" y="3779575"/>
                  <a:chExt cx="247969" cy="103487"/>
                </a:xfrm>
                <a:grpFill/>
              </p:grpSpPr>
              <p:sp>
                <p:nvSpPr>
                  <p:cNvPr id="45" name="Rounded Rectangle 44"/>
                  <p:cNvSpPr>
                    <a:spLocks/>
                  </p:cNvSpPr>
                  <p:nvPr/>
                </p:nvSpPr>
                <p:spPr>
                  <a:xfrm>
                    <a:off x="5972016" y="3779575"/>
                    <a:ext cx="247969" cy="2636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90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  <a:ex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  <p:sp>
                <p:nvSpPr>
                  <p:cNvPr id="46" name="Rounded Rectangle 45"/>
                  <p:cNvSpPr>
                    <a:spLocks/>
                  </p:cNvSpPr>
                  <p:nvPr/>
                </p:nvSpPr>
                <p:spPr>
                  <a:xfrm>
                    <a:off x="5993534" y="3816820"/>
                    <a:ext cx="204933" cy="2636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90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  <a:ex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  <p:sp>
                <p:nvSpPr>
                  <p:cNvPr id="47" name="Flowchart: Delay 46"/>
                  <p:cNvSpPr>
                    <a:spLocks/>
                  </p:cNvSpPr>
                  <p:nvPr/>
                </p:nvSpPr>
                <p:spPr>
                  <a:xfrm rot="5400000">
                    <a:off x="6081500" y="3798578"/>
                    <a:ext cx="28997" cy="139972"/>
                  </a:xfrm>
                  <a:prstGeom prst="flowChartDelay">
                    <a:avLst/>
                  </a:prstGeom>
                  <a:grpFill/>
                  <a:ln w="190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  <a:ex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</p:grpSp>
            <p:cxnSp>
              <p:nvCxnSpPr>
                <p:cNvPr id="36" name="Straight Connector 35"/>
                <p:cNvCxnSpPr>
                  <a:cxnSpLocks noChangeAspect="1"/>
                </p:cNvCxnSpPr>
                <p:nvPr/>
              </p:nvCxnSpPr>
              <p:spPr>
                <a:xfrm rot="16200000">
                  <a:off x="6045447" y="3025492"/>
                  <a:ext cx="101108" cy="0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rot="18000000">
                  <a:off x="6215497" y="3071057"/>
                  <a:ext cx="101108" cy="0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 rot="19800000">
                  <a:off x="6339982" y="3195542"/>
                  <a:ext cx="101108" cy="0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cxnSpLocks noChangeAspect="1"/>
                </p:cNvCxnSpPr>
                <p:nvPr/>
              </p:nvCxnSpPr>
              <p:spPr>
                <a:xfrm>
                  <a:off x="6385547" y="3365592"/>
                  <a:ext cx="101108" cy="0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cxnSpLocks noChangeAspect="1"/>
                </p:cNvCxnSpPr>
                <p:nvPr/>
              </p:nvCxnSpPr>
              <p:spPr>
                <a:xfrm rot="1800000">
                  <a:off x="6339982" y="3535643"/>
                  <a:ext cx="101108" cy="0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>
                  <a:cxnSpLocks noChangeAspect="1"/>
                </p:cNvCxnSpPr>
                <p:nvPr/>
              </p:nvCxnSpPr>
              <p:spPr>
                <a:xfrm rot="9000000">
                  <a:off x="5750911" y="3535643"/>
                  <a:ext cx="101108" cy="0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cxnSpLocks noChangeAspect="1"/>
                </p:cNvCxnSpPr>
                <p:nvPr/>
              </p:nvCxnSpPr>
              <p:spPr>
                <a:xfrm rot="10800000">
                  <a:off x="5705346" y="3365592"/>
                  <a:ext cx="101108" cy="0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cxnSpLocks noChangeAspect="1"/>
                </p:cNvCxnSpPr>
                <p:nvPr/>
              </p:nvCxnSpPr>
              <p:spPr>
                <a:xfrm rot="12600000">
                  <a:off x="5750911" y="3195542"/>
                  <a:ext cx="101108" cy="0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cxnSpLocks noChangeAspect="1"/>
                </p:cNvCxnSpPr>
                <p:nvPr/>
              </p:nvCxnSpPr>
              <p:spPr>
                <a:xfrm rot="14400000">
                  <a:off x="5875396" y="3071057"/>
                  <a:ext cx="101108" cy="0"/>
                </a:xfrm>
                <a:prstGeom prst="lin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" name="Group 27"/>
            <p:cNvGrpSpPr>
              <a:grpSpLocks noChangeAspect="1"/>
            </p:cNvGrpSpPr>
            <p:nvPr/>
          </p:nvGrpSpPr>
          <p:grpSpPr>
            <a:xfrm>
              <a:off x="4134623" y="2201909"/>
              <a:ext cx="448075" cy="448077"/>
              <a:chOff x="5556000" y="2889000"/>
              <a:chExt cx="1080000" cy="1080000"/>
            </a:xfrm>
            <a:noFill/>
          </p:grpSpPr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5556000" y="2889000"/>
                <a:ext cx="1080000" cy="1080000"/>
              </a:xfrm>
              <a:prstGeom prst="ellips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30" name="Rounded Rectangle 29"/>
              <p:cNvSpPr>
                <a:spLocks noChangeAspect="1"/>
              </p:cNvSpPr>
              <p:nvPr/>
            </p:nvSpPr>
            <p:spPr>
              <a:xfrm>
                <a:off x="5831844" y="3083338"/>
                <a:ext cx="528313" cy="691323"/>
              </a:xfrm>
              <a:prstGeom prst="roundRect">
                <a:avLst>
                  <a:gd name="adj" fmla="val 2912"/>
                </a:avLst>
              </a:prstGeom>
              <a:grp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31" name="Freeform 30"/>
              <p:cNvSpPr>
                <a:spLocks noChangeAspect="1"/>
              </p:cNvSpPr>
              <p:nvPr/>
            </p:nvSpPr>
            <p:spPr>
              <a:xfrm rot="13500000">
                <a:off x="6261912" y="3148423"/>
                <a:ext cx="80908" cy="561153"/>
              </a:xfrm>
              <a:custGeom>
                <a:avLst/>
                <a:gdLst>
                  <a:gd name="connsiteX0" fmla="*/ 337974 w 337974"/>
                  <a:gd name="connsiteY0" fmla="*/ 399963 h 2344076"/>
                  <a:gd name="connsiteX1" fmla="*/ 1 w 337974"/>
                  <a:gd name="connsiteY1" fmla="*/ 399963 h 2344076"/>
                  <a:gd name="connsiteX2" fmla="*/ 168988 w 337974"/>
                  <a:gd name="connsiteY2" fmla="*/ 0 h 2344076"/>
                  <a:gd name="connsiteX3" fmla="*/ 337973 w 337974"/>
                  <a:gd name="connsiteY3" fmla="*/ 1801938 h 2344076"/>
                  <a:gd name="connsiteX4" fmla="*/ 0 w 337974"/>
                  <a:gd name="connsiteY4" fmla="*/ 1801938 h 2344076"/>
                  <a:gd name="connsiteX5" fmla="*/ 0 w 337974"/>
                  <a:gd name="connsiteY5" fmla="*/ 405177 h 2344076"/>
                  <a:gd name="connsiteX6" fmla="*/ 337973 w 337974"/>
                  <a:gd name="connsiteY6" fmla="*/ 405177 h 2344076"/>
                  <a:gd name="connsiteX7" fmla="*/ 281643 w 337974"/>
                  <a:gd name="connsiteY7" fmla="*/ 2344076 h 2344076"/>
                  <a:gd name="connsiteX8" fmla="*/ 56330 w 337974"/>
                  <a:gd name="connsiteY8" fmla="*/ 2344076 h 2344076"/>
                  <a:gd name="connsiteX9" fmla="*/ 0 w 337974"/>
                  <a:gd name="connsiteY9" fmla="*/ 2287746 h 2344076"/>
                  <a:gd name="connsiteX10" fmla="*/ 0 w 337974"/>
                  <a:gd name="connsiteY10" fmla="*/ 1807692 h 2344076"/>
                  <a:gd name="connsiteX11" fmla="*/ 558 w 337974"/>
                  <a:gd name="connsiteY11" fmla="*/ 1804926 h 2344076"/>
                  <a:gd name="connsiteX12" fmla="*/ 337414 w 337974"/>
                  <a:gd name="connsiteY12" fmla="*/ 1804926 h 2344076"/>
                  <a:gd name="connsiteX13" fmla="*/ 337973 w 337974"/>
                  <a:gd name="connsiteY13" fmla="*/ 1807692 h 2344076"/>
                  <a:gd name="connsiteX14" fmla="*/ 337973 w 337974"/>
                  <a:gd name="connsiteY14" fmla="*/ 2287746 h 2344076"/>
                  <a:gd name="connsiteX15" fmla="*/ 281643 w 337974"/>
                  <a:gd name="connsiteY15" fmla="*/ 2344076 h 2344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7974" h="2344076">
                    <a:moveTo>
                      <a:pt x="337974" y="399963"/>
                    </a:moveTo>
                    <a:lnTo>
                      <a:pt x="1" y="399963"/>
                    </a:lnTo>
                    <a:lnTo>
                      <a:pt x="168988" y="0"/>
                    </a:lnTo>
                    <a:close/>
                    <a:moveTo>
                      <a:pt x="337973" y="1801938"/>
                    </a:moveTo>
                    <a:lnTo>
                      <a:pt x="0" y="1801938"/>
                    </a:lnTo>
                    <a:lnTo>
                      <a:pt x="0" y="405177"/>
                    </a:lnTo>
                    <a:lnTo>
                      <a:pt x="337973" y="405177"/>
                    </a:lnTo>
                    <a:close/>
                    <a:moveTo>
                      <a:pt x="281643" y="2344076"/>
                    </a:moveTo>
                    <a:lnTo>
                      <a:pt x="56330" y="2344076"/>
                    </a:lnTo>
                    <a:cubicBezTo>
                      <a:pt x="25220" y="2344076"/>
                      <a:pt x="0" y="2318856"/>
                      <a:pt x="0" y="2287746"/>
                    </a:cubicBezTo>
                    <a:lnTo>
                      <a:pt x="0" y="1807692"/>
                    </a:lnTo>
                    <a:lnTo>
                      <a:pt x="558" y="1804926"/>
                    </a:lnTo>
                    <a:lnTo>
                      <a:pt x="337414" y="1804926"/>
                    </a:lnTo>
                    <a:lnTo>
                      <a:pt x="337973" y="1807692"/>
                    </a:lnTo>
                    <a:lnTo>
                      <a:pt x="337973" y="2287746"/>
                    </a:lnTo>
                    <a:cubicBezTo>
                      <a:pt x="337973" y="2318856"/>
                      <a:pt x="312753" y="2344076"/>
                      <a:pt x="281643" y="2344076"/>
                    </a:cubicBezTo>
                    <a:close/>
                  </a:path>
                </a:pathLst>
              </a:custGeom>
              <a:grpFill/>
              <a:ln w="1905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</p:grpSp>
      </p:grpSp>
      <p:grpSp>
        <p:nvGrpSpPr>
          <p:cNvPr id="89" name="Group 88"/>
          <p:cNvGrpSpPr>
            <a:grpSpLocks noChangeAspect="1"/>
          </p:cNvGrpSpPr>
          <p:nvPr>
            <p:custDataLst>
              <p:custData r:id="rId2"/>
            </p:custDataLst>
          </p:nvPr>
        </p:nvGrpSpPr>
        <p:grpSpPr>
          <a:xfrm>
            <a:off x="6600850" y="1796084"/>
            <a:ext cx="3760002" cy="3730897"/>
            <a:chOff x="3828247" y="1121943"/>
            <a:chExt cx="4549602" cy="4514386"/>
          </a:xfrm>
        </p:grpSpPr>
        <p:grpSp>
          <p:nvGrpSpPr>
            <p:cNvPr id="90" name="Group 89"/>
            <p:cNvGrpSpPr>
              <a:grpSpLocks noChangeAspect="1"/>
            </p:cNvGrpSpPr>
            <p:nvPr/>
          </p:nvGrpSpPr>
          <p:grpSpPr>
            <a:xfrm>
              <a:off x="3828247" y="1121943"/>
              <a:ext cx="4549602" cy="4514386"/>
              <a:chOff x="3828247" y="1121943"/>
              <a:chExt cx="4549602" cy="4514386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5377063" y="1121943"/>
                <a:ext cx="1405232" cy="2307057"/>
                <a:chOff x="3869384" y="1121943"/>
                <a:chExt cx="1405232" cy="2307057"/>
              </a:xfrm>
            </p:grpSpPr>
            <p:grpSp>
              <p:nvGrpSpPr>
                <p:cNvPr id="175" name="Group 174"/>
                <p:cNvGrpSpPr/>
                <p:nvPr/>
              </p:nvGrpSpPr>
              <p:grpSpPr>
                <a:xfrm>
                  <a:off x="3869384" y="1121943"/>
                  <a:ext cx="1405232" cy="2307057"/>
                  <a:chOff x="3636818" y="358308"/>
                  <a:chExt cx="1870364" cy="3070692"/>
                </a:xfrm>
              </p:grpSpPr>
              <p:sp>
                <p:nvSpPr>
                  <p:cNvPr id="177" name="Freeform 176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50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78" name="Rectangle 177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76" name="Freeform 175"/>
                <p:cNvSpPr>
                  <a:spLocks noChangeAspect="1"/>
                </p:cNvSpPr>
                <p:nvPr/>
              </p:nvSpPr>
              <p:spPr bwMode="gray">
                <a:xfrm>
                  <a:off x="3869384" y="1702751"/>
                  <a:ext cx="1405232" cy="504485"/>
                </a:xfrm>
                <a:custGeom>
                  <a:avLst/>
                  <a:gdLst>
                    <a:gd name="connsiteX0" fmla="*/ 708853 w 1405232"/>
                    <a:gd name="connsiteY0" fmla="*/ 0 h 504485"/>
                    <a:gd name="connsiteX1" fmla="*/ 1380788 w 1405232"/>
                    <a:gd name="connsiteY1" fmla="*/ 135657 h 504485"/>
                    <a:gd name="connsiteX2" fmla="*/ 1399403 w 1405232"/>
                    <a:gd name="connsiteY2" fmla="*/ 144625 h 504485"/>
                    <a:gd name="connsiteX3" fmla="*/ 1405232 w 1405232"/>
                    <a:gd name="connsiteY3" fmla="*/ 162144 h 504485"/>
                    <a:gd name="connsiteX4" fmla="*/ 1253668 w 1405232"/>
                    <a:gd name="connsiteY4" fmla="*/ 499545 h 504485"/>
                    <a:gd name="connsiteX5" fmla="*/ 1231564 w 1405232"/>
                    <a:gd name="connsiteY5" fmla="*/ 488897 h 504485"/>
                    <a:gd name="connsiteX6" fmla="*/ 708853 w 1405232"/>
                    <a:gd name="connsiteY6" fmla="*/ 383366 h 504485"/>
                    <a:gd name="connsiteX7" fmla="*/ 186142 w 1405232"/>
                    <a:gd name="connsiteY7" fmla="*/ 488897 h 504485"/>
                    <a:gd name="connsiteX8" fmla="*/ 153784 w 1405232"/>
                    <a:gd name="connsiteY8" fmla="*/ 504485 h 504485"/>
                    <a:gd name="connsiteX9" fmla="*/ 0 w 1405232"/>
                    <a:gd name="connsiteY9" fmla="*/ 162144 h 504485"/>
                    <a:gd name="connsiteX10" fmla="*/ 3448 w 1405232"/>
                    <a:gd name="connsiteY10" fmla="*/ 151781 h 504485"/>
                    <a:gd name="connsiteX11" fmla="*/ 36919 w 1405232"/>
                    <a:gd name="connsiteY11" fmla="*/ 135657 h 504485"/>
                    <a:gd name="connsiteX12" fmla="*/ 708853 w 1405232"/>
                    <a:gd name="connsiteY12" fmla="*/ 0 h 504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05232" h="504485">
                      <a:moveTo>
                        <a:pt x="708853" y="0"/>
                      </a:moveTo>
                      <a:cubicBezTo>
                        <a:pt x="947199" y="0"/>
                        <a:pt x="1174262" y="48304"/>
                        <a:pt x="1380788" y="135657"/>
                      </a:cubicBezTo>
                      <a:lnTo>
                        <a:pt x="1399403" y="144625"/>
                      </a:lnTo>
                      <a:lnTo>
                        <a:pt x="1405232" y="162144"/>
                      </a:lnTo>
                      <a:lnTo>
                        <a:pt x="1253668" y="499545"/>
                      </a:lnTo>
                      <a:lnTo>
                        <a:pt x="1231564" y="488897"/>
                      </a:lnTo>
                      <a:cubicBezTo>
                        <a:pt x="1070904" y="420943"/>
                        <a:pt x="894267" y="383366"/>
                        <a:pt x="708853" y="383366"/>
                      </a:cubicBezTo>
                      <a:cubicBezTo>
                        <a:pt x="523440" y="383366"/>
                        <a:pt x="346803" y="420943"/>
                        <a:pt x="186142" y="488897"/>
                      </a:cubicBezTo>
                      <a:lnTo>
                        <a:pt x="153784" y="504485"/>
                      </a:lnTo>
                      <a:lnTo>
                        <a:pt x="0" y="162144"/>
                      </a:lnTo>
                      <a:lnTo>
                        <a:pt x="3448" y="151781"/>
                      </a:lnTo>
                      <a:lnTo>
                        <a:pt x="36919" y="135657"/>
                      </a:lnTo>
                      <a:cubicBezTo>
                        <a:pt x="243444" y="48304"/>
                        <a:pt x="470508" y="0"/>
                        <a:pt x="708853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1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 rot="3060000">
                <a:off x="6289844" y="1549532"/>
                <a:ext cx="1405232" cy="2307057"/>
                <a:chOff x="3869384" y="1121943"/>
                <a:chExt cx="1405232" cy="2307057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3869384" y="1121943"/>
                  <a:ext cx="1405232" cy="2307057"/>
                  <a:chOff x="3636818" y="358308"/>
                  <a:chExt cx="1870364" cy="3070692"/>
                </a:xfrm>
              </p:grpSpPr>
              <p:sp>
                <p:nvSpPr>
                  <p:cNvPr id="173" name="Freeform 172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74" name="Rectangle 173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72" name="Freeform 171"/>
                <p:cNvSpPr>
                  <a:spLocks noChangeAspect="1"/>
                </p:cNvSpPr>
                <p:nvPr/>
              </p:nvSpPr>
              <p:spPr bwMode="gray">
                <a:xfrm>
                  <a:off x="3869384" y="1702751"/>
                  <a:ext cx="1405232" cy="504485"/>
                </a:xfrm>
                <a:custGeom>
                  <a:avLst/>
                  <a:gdLst>
                    <a:gd name="connsiteX0" fmla="*/ 708853 w 1405232"/>
                    <a:gd name="connsiteY0" fmla="*/ 0 h 504485"/>
                    <a:gd name="connsiteX1" fmla="*/ 1380788 w 1405232"/>
                    <a:gd name="connsiteY1" fmla="*/ 135657 h 504485"/>
                    <a:gd name="connsiteX2" fmla="*/ 1399403 w 1405232"/>
                    <a:gd name="connsiteY2" fmla="*/ 144625 h 504485"/>
                    <a:gd name="connsiteX3" fmla="*/ 1405232 w 1405232"/>
                    <a:gd name="connsiteY3" fmla="*/ 162144 h 504485"/>
                    <a:gd name="connsiteX4" fmla="*/ 1253668 w 1405232"/>
                    <a:gd name="connsiteY4" fmla="*/ 499545 h 504485"/>
                    <a:gd name="connsiteX5" fmla="*/ 1231564 w 1405232"/>
                    <a:gd name="connsiteY5" fmla="*/ 488897 h 504485"/>
                    <a:gd name="connsiteX6" fmla="*/ 708853 w 1405232"/>
                    <a:gd name="connsiteY6" fmla="*/ 383366 h 504485"/>
                    <a:gd name="connsiteX7" fmla="*/ 186142 w 1405232"/>
                    <a:gd name="connsiteY7" fmla="*/ 488897 h 504485"/>
                    <a:gd name="connsiteX8" fmla="*/ 153784 w 1405232"/>
                    <a:gd name="connsiteY8" fmla="*/ 504485 h 504485"/>
                    <a:gd name="connsiteX9" fmla="*/ 0 w 1405232"/>
                    <a:gd name="connsiteY9" fmla="*/ 162144 h 504485"/>
                    <a:gd name="connsiteX10" fmla="*/ 3448 w 1405232"/>
                    <a:gd name="connsiteY10" fmla="*/ 151781 h 504485"/>
                    <a:gd name="connsiteX11" fmla="*/ 36919 w 1405232"/>
                    <a:gd name="connsiteY11" fmla="*/ 135657 h 504485"/>
                    <a:gd name="connsiteX12" fmla="*/ 708853 w 1405232"/>
                    <a:gd name="connsiteY12" fmla="*/ 0 h 504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05232" h="504485">
                      <a:moveTo>
                        <a:pt x="708853" y="0"/>
                      </a:moveTo>
                      <a:cubicBezTo>
                        <a:pt x="947199" y="0"/>
                        <a:pt x="1174262" y="48304"/>
                        <a:pt x="1380788" y="135657"/>
                      </a:cubicBezTo>
                      <a:lnTo>
                        <a:pt x="1399403" y="144625"/>
                      </a:lnTo>
                      <a:lnTo>
                        <a:pt x="1405232" y="162144"/>
                      </a:lnTo>
                      <a:lnTo>
                        <a:pt x="1253668" y="499545"/>
                      </a:lnTo>
                      <a:lnTo>
                        <a:pt x="1231564" y="488897"/>
                      </a:lnTo>
                      <a:cubicBezTo>
                        <a:pt x="1070904" y="420943"/>
                        <a:pt x="894267" y="383366"/>
                        <a:pt x="708853" y="383366"/>
                      </a:cubicBezTo>
                      <a:cubicBezTo>
                        <a:pt x="523440" y="383366"/>
                        <a:pt x="346803" y="420943"/>
                        <a:pt x="186142" y="488897"/>
                      </a:cubicBezTo>
                      <a:lnTo>
                        <a:pt x="153784" y="504485"/>
                      </a:lnTo>
                      <a:lnTo>
                        <a:pt x="0" y="162144"/>
                      </a:lnTo>
                      <a:lnTo>
                        <a:pt x="3448" y="151781"/>
                      </a:lnTo>
                      <a:lnTo>
                        <a:pt x="36919" y="135657"/>
                      </a:lnTo>
                      <a:cubicBezTo>
                        <a:pt x="243444" y="48304"/>
                        <a:pt x="470508" y="0"/>
                        <a:pt x="708853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1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 rot="6120000">
                <a:off x="6521705" y="2515303"/>
                <a:ext cx="1405232" cy="2307057"/>
                <a:chOff x="3869384" y="1121943"/>
                <a:chExt cx="1405232" cy="2307057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3869384" y="1121943"/>
                  <a:ext cx="1405232" cy="2307057"/>
                  <a:chOff x="3636818" y="358308"/>
                  <a:chExt cx="1870364" cy="3070692"/>
                </a:xfrm>
              </p:grpSpPr>
              <p:sp>
                <p:nvSpPr>
                  <p:cNvPr id="169" name="Freeform 168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rgbClr val="00B0F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70" name="Rectangle 169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68" name="Freeform 167"/>
                <p:cNvSpPr>
                  <a:spLocks noChangeAspect="1"/>
                </p:cNvSpPr>
                <p:nvPr/>
              </p:nvSpPr>
              <p:spPr bwMode="gray">
                <a:xfrm>
                  <a:off x="3869384" y="1702751"/>
                  <a:ext cx="1405232" cy="504485"/>
                </a:xfrm>
                <a:custGeom>
                  <a:avLst/>
                  <a:gdLst>
                    <a:gd name="connsiteX0" fmla="*/ 708853 w 1405232"/>
                    <a:gd name="connsiteY0" fmla="*/ 0 h 504485"/>
                    <a:gd name="connsiteX1" fmla="*/ 1380788 w 1405232"/>
                    <a:gd name="connsiteY1" fmla="*/ 135657 h 504485"/>
                    <a:gd name="connsiteX2" fmla="*/ 1399403 w 1405232"/>
                    <a:gd name="connsiteY2" fmla="*/ 144625 h 504485"/>
                    <a:gd name="connsiteX3" fmla="*/ 1405232 w 1405232"/>
                    <a:gd name="connsiteY3" fmla="*/ 162144 h 504485"/>
                    <a:gd name="connsiteX4" fmla="*/ 1253668 w 1405232"/>
                    <a:gd name="connsiteY4" fmla="*/ 499545 h 504485"/>
                    <a:gd name="connsiteX5" fmla="*/ 1231564 w 1405232"/>
                    <a:gd name="connsiteY5" fmla="*/ 488897 h 504485"/>
                    <a:gd name="connsiteX6" fmla="*/ 708853 w 1405232"/>
                    <a:gd name="connsiteY6" fmla="*/ 383366 h 504485"/>
                    <a:gd name="connsiteX7" fmla="*/ 186142 w 1405232"/>
                    <a:gd name="connsiteY7" fmla="*/ 488897 h 504485"/>
                    <a:gd name="connsiteX8" fmla="*/ 153784 w 1405232"/>
                    <a:gd name="connsiteY8" fmla="*/ 504485 h 504485"/>
                    <a:gd name="connsiteX9" fmla="*/ 0 w 1405232"/>
                    <a:gd name="connsiteY9" fmla="*/ 162144 h 504485"/>
                    <a:gd name="connsiteX10" fmla="*/ 3448 w 1405232"/>
                    <a:gd name="connsiteY10" fmla="*/ 151781 h 504485"/>
                    <a:gd name="connsiteX11" fmla="*/ 36919 w 1405232"/>
                    <a:gd name="connsiteY11" fmla="*/ 135657 h 504485"/>
                    <a:gd name="connsiteX12" fmla="*/ 708853 w 1405232"/>
                    <a:gd name="connsiteY12" fmla="*/ 0 h 504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05232" h="504485">
                      <a:moveTo>
                        <a:pt x="708853" y="0"/>
                      </a:moveTo>
                      <a:cubicBezTo>
                        <a:pt x="947199" y="0"/>
                        <a:pt x="1174262" y="48304"/>
                        <a:pt x="1380788" y="135657"/>
                      </a:cubicBezTo>
                      <a:lnTo>
                        <a:pt x="1399403" y="144625"/>
                      </a:lnTo>
                      <a:lnTo>
                        <a:pt x="1405232" y="162144"/>
                      </a:lnTo>
                      <a:lnTo>
                        <a:pt x="1253668" y="499545"/>
                      </a:lnTo>
                      <a:lnTo>
                        <a:pt x="1231564" y="488897"/>
                      </a:lnTo>
                      <a:cubicBezTo>
                        <a:pt x="1070904" y="420943"/>
                        <a:pt x="894267" y="383366"/>
                        <a:pt x="708853" y="383366"/>
                      </a:cubicBezTo>
                      <a:cubicBezTo>
                        <a:pt x="523440" y="383366"/>
                        <a:pt x="346803" y="420943"/>
                        <a:pt x="186142" y="488897"/>
                      </a:cubicBezTo>
                      <a:lnTo>
                        <a:pt x="153784" y="504485"/>
                      </a:lnTo>
                      <a:lnTo>
                        <a:pt x="0" y="162144"/>
                      </a:lnTo>
                      <a:lnTo>
                        <a:pt x="3448" y="151781"/>
                      </a:lnTo>
                      <a:lnTo>
                        <a:pt x="36919" y="135657"/>
                      </a:lnTo>
                      <a:cubicBezTo>
                        <a:pt x="243444" y="48304"/>
                        <a:pt x="470508" y="0"/>
                        <a:pt x="708853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1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 rot="9180000">
                <a:off x="5917075" y="3303273"/>
                <a:ext cx="1405232" cy="2307057"/>
                <a:chOff x="3869384" y="1121943"/>
                <a:chExt cx="1405232" cy="2307057"/>
              </a:xfrm>
            </p:grpSpPr>
            <p:grpSp>
              <p:nvGrpSpPr>
                <p:cNvPr id="163" name="Group 162"/>
                <p:cNvGrpSpPr/>
                <p:nvPr/>
              </p:nvGrpSpPr>
              <p:grpSpPr>
                <a:xfrm>
                  <a:off x="3869384" y="1121943"/>
                  <a:ext cx="1405232" cy="2307057"/>
                  <a:chOff x="3636818" y="358308"/>
                  <a:chExt cx="1870364" cy="3070692"/>
                </a:xfrm>
              </p:grpSpPr>
              <p:sp>
                <p:nvSpPr>
                  <p:cNvPr id="165" name="Freeform 164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66" name="Rectangle 165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64" name="Freeform 163"/>
                <p:cNvSpPr>
                  <a:spLocks noChangeAspect="1"/>
                </p:cNvSpPr>
                <p:nvPr/>
              </p:nvSpPr>
              <p:spPr bwMode="gray">
                <a:xfrm>
                  <a:off x="3869384" y="1702751"/>
                  <a:ext cx="1405232" cy="504485"/>
                </a:xfrm>
                <a:custGeom>
                  <a:avLst/>
                  <a:gdLst>
                    <a:gd name="connsiteX0" fmla="*/ 708853 w 1405232"/>
                    <a:gd name="connsiteY0" fmla="*/ 0 h 504485"/>
                    <a:gd name="connsiteX1" fmla="*/ 1380788 w 1405232"/>
                    <a:gd name="connsiteY1" fmla="*/ 135657 h 504485"/>
                    <a:gd name="connsiteX2" fmla="*/ 1399403 w 1405232"/>
                    <a:gd name="connsiteY2" fmla="*/ 144625 h 504485"/>
                    <a:gd name="connsiteX3" fmla="*/ 1405232 w 1405232"/>
                    <a:gd name="connsiteY3" fmla="*/ 162144 h 504485"/>
                    <a:gd name="connsiteX4" fmla="*/ 1253668 w 1405232"/>
                    <a:gd name="connsiteY4" fmla="*/ 499545 h 504485"/>
                    <a:gd name="connsiteX5" fmla="*/ 1231564 w 1405232"/>
                    <a:gd name="connsiteY5" fmla="*/ 488897 h 504485"/>
                    <a:gd name="connsiteX6" fmla="*/ 708853 w 1405232"/>
                    <a:gd name="connsiteY6" fmla="*/ 383366 h 504485"/>
                    <a:gd name="connsiteX7" fmla="*/ 186142 w 1405232"/>
                    <a:gd name="connsiteY7" fmla="*/ 488897 h 504485"/>
                    <a:gd name="connsiteX8" fmla="*/ 153784 w 1405232"/>
                    <a:gd name="connsiteY8" fmla="*/ 504485 h 504485"/>
                    <a:gd name="connsiteX9" fmla="*/ 0 w 1405232"/>
                    <a:gd name="connsiteY9" fmla="*/ 162144 h 504485"/>
                    <a:gd name="connsiteX10" fmla="*/ 3448 w 1405232"/>
                    <a:gd name="connsiteY10" fmla="*/ 151781 h 504485"/>
                    <a:gd name="connsiteX11" fmla="*/ 36919 w 1405232"/>
                    <a:gd name="connsiteY11" fmla="*/ 135657 h 504485"/>
                    <a:gd name="connsiteX12" fmla="*/ 708853 w 1405232"/>
                    <a:gd name="connsiteY12" fmla="*/ 0 h 504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05232" h="504485">
                      <a:moveTo>
                        <a:pt x="708853" y="0"/>
                      </a:moveTo>
                      <a:cubicBezTo>
                        <a:pt x="947199" y="0"/>
                        <a:pt x="1174262" y="48304"/>
                        <a:pt x="1380788" y="135657"/>
                      </a:cubicBezTo>
                      <a:lnTo>
                        <a:pt x="1399403" y="144625"/>
                      </a:lnTo>
                      <a:lnTo>
                        <a:pt x="1405232" y="162144"/>
                      </a:lnTo>
                      <a:lnTo>
                        <a:pt x="1253668" y="499545"/>
                      </a:lnTo>
                      <a:lnTo>
                        <a:pt x="1231564" y="488897"/>
                      </a:lnTo>
                      <a:cubicBezTo>
                        <a:pt x="1070904" y="420943"/>
                        <a:pt x="894267" y="383366"/>
                        <a:pt x="708853" y="383366"/>
                      </a:cubicBezTo>
                      <a:cubicBezTo>
                        <a:pt x="523440" y="383366"/>
                        <a:pt x="346803" y="420943"/>
                        <a:pt x="186142" y="488897"/>
                      </a:cubicBezTo>
                      <a:lnTo>
                        <a:pt x="153784" y="504485"/>
                      </a:lnTo>
                      <a:lnTo>
                        <a:pt x="0" y="162144"/>
                      </a:lnTo>
                      <a:lnTo>
                        <a:pt x="3448" y="151781"/>
                      </a:lnTo>
                      <a:lnTo>
                        <a:pt x="36919" y="135657"/>
                      </a:lnTo>
                      <a:cubicBezTo>
                        <a:pt x="243444" y="48304"/>
                        <a:pt x="470508" y="0"/>
                        <a:pt x="708853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1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96" name="Group 95"/>
              <p:cNvGrpSpPr/>
              <p:nvPr/>
            </p:nvGrpSpPr>
            <p:grpSpPr>
              <a:xfrm rot="12240000">
                <a:off x="4924202" y="3329272"/>
                <a:ext cx="1405232" cy="2307057"/>
                <a:chOff x="3869384" y="1121943"/>
                <a:chExt cx="1405232" cy="2307057"/>
              </a:xfrm>
            </p:grpSpPr>
            <p:grpSp>
              <p:nvGrpSpPr>
                <p:cNvPr id="159" name="Group 158"/>
                <p:cNvGrpSpPr/>
                <p:nvPr/>
              </p:nvGrpSpPr>
              <p:grpSpPr>
                <a:xfrm>
                  <a:off x="3869384" y="1121943"/>
                  <a:ext cx="1405232" cy="2307057"/>
                  <a:chOff x="3636818" y="358308"/>
                  <a:chExt cx="1870364" cy="3070692"/>
                </a:xfrm>
              </p:grpSpPr>
              <p:sp>
                <p:nvSpPr>
                  <p:cNvPr id="161" name="Freeform 160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75000"/>
                    </a:schemeClr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62" name="Rectangle 161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60" name="Freeform 159"/>
                <p:cNvSpPr>
                  <a:spLocks noChangeAspect="1"/>
                </p:cNvSpPr>
                <p:nvPr/>
              </p:nvSpPr>
              <p:spPr bwMode="gray">
                <a:xfrm>
                  <a:off x="3869384" y="1702751"/>
                  <a:ext cx="1405232" cy="504485"/>
                </a:xfrm>
                <a:custGeom>
                  <a:avLst/>
                  <a:gdLst>
                    <a:gd name="connsiteX0" fmla="*/ 708853 w 1405232"/>
                    <a:gd name="connsiteY0" fmla="*/ 0 h 504485"/>
                    <a:gd name="connsiteX1" fmla="*/ 1380788 w 1405232"/>
                    <a:gd name="connsiteY1" fmla="*/ 135657 h 504485"/>
                    <a:gd name="connsiteX2" fmla="*/ 1399403 w 1405232"/>
                    <a:gd name="connsiteY2" fmla="*/ 144625 h 504485"/>
                    <a:gd name="connsiteX3" fmla="*/ 1405232 w 1405232"/>
                    <a:gd name="connsiteY3" fmla="*/ 162144 h 504485"/>
                    <a:gd name="connsiteX4" fmla="*/ 1253668 w 1405232"/>
                    <a:gd name="connsiteY4" fmla="*/ 499545 h 504485"/>
                    <a:gd name="connsiteX5" fmla="*/ 1231564 w 1405232"/>
                    <a:gd name="connsiteY5" fmla="*/ 488897 h 504485"/>
                    <a:gd name="connsiteX6" fmla="*/ 708853 w 1405232"/>
                    <a:gd name="connsiteY6" fmla="*/ 383366 h 504485"/>
                    <a:gd name="connsiteX7" fmla="*/ 186142 w 1405232"/>
                    <a:gd name="connsiteY7" fmla="*/ 488897 h 504485"/>
                    <a:gd name="connsiteX8" fmla="*/ 153784 w 1405232"/>
                    <a:gd name="connsiteY8" fmla="*/ 504485 h 504485"/>
                    <a:gd name="connsiteX9" fmla="*/ 0 w 1405232"/>
                    <a:gd name="connsiteY9" fmla="*/ 162144 h 504485"/>
                    <a:gd name="connsiteX10" fmla="*/ 3448 w 1405232"/>
                    <a:gd name="connsiteY10" fmla="*/ 151781 h 504485"/>
                    <a:gd name="connsiteX11" fmla="*/ 36919 w 1405232"/>
                    <a:gd name="connsiteY11" fmla="*/ 135657 h 504485"/>
                    <a:gd name="connsiteX12" fmla="*/ 708853 w 1405232"/>
                    <a:gd name="connsiteY12" fmla="*/ 0 h 504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05232" h="504485">
                      <a:moveTo>
                        <a:pt x="708853" y="0"/>
                      </a:moveTo>
                      <a:cubicBezTo>
                        <a:pt x="947199" y="0"/>
                        <a:pt x="1174262" y="48304"/>
                        <a:pt x="1380788" y="135657"/>
                      </a:cubicBezTo>
                      <a:lnTo>
                        <a:pt x="1399403" y="144625"/>
                      </a:lnTo>
                      <a:lnTo>
                        <a:pt x="1405232" y="162144"/>
                      </a:lnTo>
                      <a:lnTo>
                        <a:pt x="1253668" y="499545"/>
                      </a:lnTo>
                      <a:lnTo>
                        <a:pt x="1231564" y="488897"/>
                      </a:lnTo>
                      <a:cubicBezTo>
                        <a:pt x="1070904" y="420943"/>
                        <a:pt x="894267" y="383366"/>
                        <a:pt x="708853" y="383366"/>
                      </a:cubicBezTo>
                      <a:cubicBezTo>
                        <a:pt x="523440" y="383366"/>
                        <a:pt x="346803" y="420943"/>
                        <a:pt x="186142" y="488897"/>
                      </a:cubicBezTo>
                      <a:lnTo>
                        <a:pt x="153784" y="504485"/>
                      </a:lnTo>
                      <a:lnTo>
                        <a:pt x="0" y="162144"/>
                      </a:lnTo>
                      <a:lnTo>
                        <a:pt x="3448" y="151781"/>
                      </a:lnTo>
                      <a:lnTo>
                        <a:pt x="36919" y="135657"/>
                      </a:lnTo>
                      <a:cubicBezTo>
                        <a:pt x="243444" y="48304"/>
                        <a:pt x="470508" y="0"/>
                        <a:pt x="708853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1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 rot="15300000">
                <a:off x="4279160" y="2574027"/>
                <a:ext cx="1405232" cy="2307057"/>
                <a:chOff x="3869384" y="1121943"/>
                <a:chExt cx="1405232" cy="2307057"/>
              </a:xfrm>
            </p:grpSpPr>
            <p:grpSp>
              <p:nvGrpSpPr>
                <p:cNvPr id="155" name="Group 154"/>
                <p:cNvGrpSpPr/>
                <p:nvPr/>
              </p:nvGrpSpPr>
              <p:grpSpPr>
                <a:xfrm>
                  <a:off x="3869384" y="1121943"/>
                  <a:ext cx="1405232" cy="2307057"/>
                  <a:chOff x="3636818" y="358308"/>
                  <a:chExt cx="1870364" cy="3070692"/>
                </a:xfrm>
              </p:grpSpPr>
              <p:sp>
                <p:nvSpPr>
                  <p:cNvPr id="157" name="Freeform 156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rgbClr val="00B05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58" name="Rectangle 157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56" name="Freeform 155"/>
                <p:cNvSpPr>
                  <a:spLocks noChangeAspect="1"/>
                </p:cNvSpPr>
                <p:nvPr/>
              </p:nvSpPr>
              <p:spPr bwMode="gray">
                <a:xfrm>
                  <a:off x="3869384" y="1702751"/>
                  <a:ext cx="1405232" cy="504485"/>
                </a:xfrm>
                <a:custGeom>
                  <a:avLst/>
                  <a:gdLst>
                    <a:gd name="connsiteX0" fmla="*/ 708853 w 1405232"/>
                    <a:gd name="connsiteY0" fmla="*/ 0 h 504485"/>
                    <a:gd name="connsiteX1" fmla="*/ 1380788 w 1405232"/>
                    <a:gd name="connsiteY1" fmla="*/ 135657 h 504485"/>
                    <a:gd name="connsiteX2" fmla="*/ 1399403 w 1405232"/>
                    <a:gd name="connsiteY2" fmla="*/ 144625 h 504485"/>
                    <a:gd name="connsiteX3" fmla="*/ 1405232 w 1405232"/>
                    <a:gd name="connsiteY3" fmla="*/ 162144 h 504485"/>
                    <a:gd name="connsiteX4" fmla="*/ 1253668 w 1405232"/>
                    <a:gd name="connsiteY4" fmla="*/ 499545 h 504485"/>
                    <a:gd name="connsiteX5" fmla="*/ 1231564 w 1405232"/>
                    <a:gd name="connsiteY5" fmla="*/ 488897 h 504485"/>
                    <a:gd name="connsiteX6" fmla="*/ 708853 w 1405232"/>
                    <a:gd name="connsiteY6" fmla="*/ 383366 h 504485"/>
                    <a:gd name="connsiteX7" fmla="*/ 186142 w 1405232"/>
                    <a:gd name="connsiteY7" fmla="*/ 488897 h 504485"/>
                    <a:gd name="connsiteX8" fmla="*/ 153784 w 1405232"/>
                    <a:gd name="connsiteY8" fmla="*/ 504485 h 504485"/>
                    <a:gd name="connsiteX9" fmla="*/ 0 w 1405232"/>
                    <a:gd name="connsiteY9" fmla="*/ 162144 h 504485"/>
                    <a:gd name="connsiteX10" fmla="*/ 3448 w 1405232"/>
                    <a:gd name="connsiteY10" fmla="*/ 151781 h 504485"/>
                    <a:gd name="connsiteX11" fmla="*/ 36919 w 1405232"/>
                    <a:gd name="connsiteY11" fmla="*/ 135657 h 504485"/>
                    <a:gd name="connsiteX12" fmla="*/ 708853 w 1405232"/>
                    <a:gd name="connsiteY12" fmla="*/ 0 h 504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05232" h="504485">
                      <a:moveTo>
                        <a:pt x="708853" y="0"/>
                      </a:moveTo>
                      <a:cubicBezTo>
                        <a:pt x="947199" y="0"/>
                        <a:pt x="1174262" y="48304"/>
                        <a:pt x="1380788" y="135657"/>
                      </a:cubicBezTo>
                      <a:lnTo>
                        <a:pt x="1399403" y="144625"/>
                      </a:lnTo>
                      <a:lnTo>
                        <a:pt x="1405232" y="162144"/>
                      </a:lnTo>
                      <a:lnTo>
                        <a:pt x="1253668" y="499545"/>
                      </a:lnTo>
                      <a:lnTo>
                        <a:pt x="1231564" y="488897"/>
                      </a:lnTo>
                      <a:cubicBezTo>
                        <a:pt x="1070904" y="420943"/>
                        <a:pt x="894267" y="383366"/>
                        <a:pt x="708853" y="383366"/>
                      </a:cubicBezTo>
                      <a:cubicBezTo>
                        <a:pt x="523440" y="383366"/>
                        <a:pt x="346803" y="420943"/>
                        <a:pt x="186142" y="488897"/>
                      </a:cubicBezTo>
                      <a:lnTo>
                        <a:pt x="153784" y="504485"/>
                      </a:lnTo>
                      <a:lnTo>
                        <a:pt x="0" y="162144"/>
                      </a:lnTo>
                      <a:lnTo>
                        <a:pt x="3448" y="151781"/>
                      </a:lnTo>
                      <a:lnTo>
                        <a:pt x="36919" y="135657"/>
                      </a:lnTo>
                      <a:cubicBezTo>
                        <a:pt x="243444" y="48304"/>
                        <a:pt x="470508" y="0"/>
                        <a:pt x="708853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1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 rot="18420000">
                <a:off x="4470001" y="1580083"/>
                <a:ext cx="1405232" cy="2307057"/>
                <a:chOff x="3869384" y="1121943"/>
                <a:chExt cx="1405232" cy="2307057"/>
              </a:xfrm>
            </p:grpSpPr>
            <p:grpSp>
              <p:nvGrpSpPr>
                <p:cNvPr id="151" name="Group 150"/>
                <p:cNvGrpSpPr/>
                <p:nvPr/>
              </p:nvGrpSpPr>
              <p:grpSpPr>
                <a:xfrm>
                  <a:off x="3869384" y="1121943"/>
                  <a:ext cx="1405232" cy="2307057"/>
                  <a:chOff x="3636818" y="358308"/>
                  <a:chExt cx="1870364" cy="3070692"/>
                </a:xfrm>
              </p:grpSpPr>
              <p:sp>
                <p:nvSpPr>
                  <p:cNvPr id="153" name="Freeform 152"/>
                  <p:cNvSpPr>
                    <a:spLocks/>
                  </p:cNvSpPr>
                  <p:nvPr/>
                </p:nvSpPr>
                <p:spPr bwMode="gray">
                  <a:xfrm>
                    <a:off x="3636818" y="358308"/>
                    <a:ext cx="1870364" cy="3070692"/>
                  </a:xfrm>
                  <a:custGeom>
                    <a:avLst/>
                    <a:gdLst>
                      <a:gd name="connsiteX0" fmla="*/ 361950 w 2057400"/>
                      <a:gd name="connsiteY0" fmla="*/ 0 h 4495800"/>
                      <a:gd name="connsiteX1" fmla="*/ 1695450 w 2057400"/>
                      <a:gd name="connsiteY1" fmla="*/ 0 h 4495800"/>
                      <a:gd name="connsiteX2" fmla="*/ 2057400 w 2057400"/>
                      <a:gd name="connsiteY2" fmla="*/ 1447800 h 4495800"/>
                      <a:gd name="connsiteX3" fmla="*/ 1028700 w 2057400"/>
                      <a:gd name="connsiteY3" fmla="*/ 4495800 h 4495800"/>
                      <a:gd name="connsiteX4" fmla="*/ 0 w 2057400"/>
                      <a:gd name="connsiteY4" fmla="*/ 1447800 h 4495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57400" h="4495800">
                        <a:moveTo>
                          <a:pt x="361950" y="0"/>
                        </a:moveTo>
                        <a:lnTo>
                          <a:pt x="1695450" y="0"/>
                        </a:lnTo>
                        <a:lnTo>
                          <a:pt x="2057400" y="1447800"/>
                        </a:lnTo>
                        <a:lnTo>
                          <a:pt x="1028700" y="4495800"/>
                        </a:lnTo>
                        <a:lnTo>
                          <a:pt x="0" y="1447800"/>
                        </a:lnTo>
                        <a:close/>
                      </a:path>
                    </a:pathLst>
                  </a:custGeom>
                  <a:solidFill>
                    <a:srgbClr val="00206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100"/>
                  </a:p>
                </p:txBody>
              </p:sp>
              <p:sp>
                <p:nvSpPr>
                  <p:cNvPr id="154" name="Rectangle 153"/>
                  <p:cNvSpPr>
                    <a:spLocks noChangeAspect="1"/>
                  </p:cNvSpPr>
                  <p:nvPr/>
                </p:nvSpPr>
                <p:spPr bwMode="gray">
                  <a:xfrm>
                    <a:off x="4201623" y="1835097"/>
                    <a:ext cx="755703" cy="755703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  <a:extLst>
                    <a:ext uri="{91240B29-F687-4F45-9708-019B960494DF}">
                      <a14:hiddenLine xmlns:a14="http://schemas.microsoft.com/office/drawing/2010/main" w="25400" cap="flat" cmpd="sng" algn="ctr">
                        <a:solidFill>
                          <a:schemeClr val="bg1"/>
                        </a:solidFill>
                        <a:prstDash val="solid"/>
                      </a14:hiddenLine>
                    </a:ext>
                  </a:ex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r>
                      <a:rPr lang="en-IN" sz="1100" dirty="0"/>
                      <a:t>Text</a:t>
                    </a:r>
                  </a:p>
                </p:txBody>
              </p:sp>
            </p:grpSp>
            <p:sp>
              <p:nvSpPr>
                <p:cNvPr id="152" name="Freeform 151"/>
                <p:cNvSpPr>
                  <a:spLocks noChangeAspect="1"/>
                </p:cNvSpPr>
                <p:nvPr/>
              </p:nvSpPr>
              <p:spPr bwMode="gray">
                <a:xfrm>
                  <a:off x="3869384" y="1702751"/>
                  <a:ext cx="1405232" cy="504485"/>
                </a:xfrm>
                <a:custGeom>
                  <a:avLst/>
                  <a:gdLst>
                    <a:gd name="connsiteX0" fmla="*/ 708853 w 1405232"/>
                    <a:gd name="connsiteY0" fmla="*/ 0 h 504485"/>
                    <a:gd name="connsiteX1" fmla="*/ 1380788 w 1405232"/>
                    <a:gd name="connsiteY1" fmla="*/ 135657 h 504485"/>
                    <a:gd name="connsiteX2" fmla="*/ 1399403 w 1405232"/>
                    <a:gd name="connsiteY2" fmla="*/ 144625 h 504485"/>
                    <a:gd name="connsiteX3" fmla="*/ 1405232 w 1405232"/>
                    <a:gd name="connsiteY3" fmla="*/ 162144 h 504485"/>
                    <a:gd name="connsiteX4" fmla="*/ 1253668 w 1405232"/>
                    <a:gd name="connsiteY4" fmla="*/ 499545 h 504485"/>
                    <a:gd name="connsiteX5" fmla="*/ 1231564 w 1405232"/>
                    <a:gd name="connsiteY5" fmla="*/ 488897 h 504485"/>
                    <a:gd name="connsiteX6" fmla="*/ 708853 w 1405232"/>
                    <a:gd name="connsiteY6" fmla="*/ 383366 h 504485"/>
                    <a:gd name="connsiteX7" fmla="*/ 186142 w 1405232"/>
                    <a:gd name="connsiteY7" fmla="*/ 488897 h 504485"/>
                    <a:gd name="connsiteX8" fmla="*/ 153784 w 1405232"/>
                    <a:gd name="connsiteY8" fmla="*/ 504485 h 504485"/>
                    <a:gd name="connsiteX9" fmla="*/ 0 w 1405232"/>
                    <a:gd name="connsiteY9" fmla="*/ 162144 h 504485"/>
                    <a:gd name="connsiteX10" fmla="*/ 3448 w 1405232"/>
                    <a:gd name="connsiteY10" fmla="*/ 151781 h 504485"/>
                    <a:gd name="connsiteX11" fmla="*/ 36919 w 1405232"/>
                    <a:gd name="connsiteY11" fmla="*/ 135657 h 504485"/>
                    <a:gd name="connsiteX12" fmla="*/ 708853 w 1405232"/>
                    <a:gd name="connsiteY12" fmla="*/ 0 h 504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05232" h="504485">
                      <a:moveTo>
                        <a:pt x="708853" y="0"/>
                      </a:moveTo>
                      <a:cubicBezTo>
                        <a:pt x="947199" y="0"/>
                        <a:pt x="1174262" y="48304"/>
                        <a:pt x="1380788" y="135657"/>
                      </a:cubicBezTo>
                      <a:lnTo>
                        <a:pt x="1399403" y="144625"/>
                      </a:lnTo>
                      <a:lnTo>
                        <a:pt x="1405232" y="162144"/>
                      </a:lnTo>
                      <a:lnTo>
                        <a:pt x="1253668" y="499545"/>
                      </a:lnTo>
                      <a:lnTo>
                        <a:pt x="1231564" y="488897"/>
                      </a:lnTo>
                      <a:cubicBezTo>
                        <a:pt x="1070904" y="420943"/>
                        <a:pt x="894267" y="383366"/>
                        <a:pt x="708853" y="383366"/>
                      </a:cubicBezTo>
                      <a:cubicBezTo>
                        <a:pt x="523440" y="383366"/>
                        <a:pt x="346803" y="420943"/>
                        <a:pt x="186142" y="488897"/>
                      </a:cubicBezTo>
                      <a:lnTo>
                        <a:pt x="153784" y="504485"/>
                      </a:lnTo>
                      <a:lnTo>
                        <a:pt x="0" y="162144"/>
                      </a:lnTo>
                      <a:lnTo>
                        <a:pt x="3448" y="151781"/>
                      </a:lnTo>
                      <a:lnTo>
                        <a:pt x="36919" y="135657"/>
                      </a:lnTo>
                      <a:cubicBezTo>
                        <a:pt x="243444" y="48304"/>
                        <a:pt x="470508" y="0"/>
                        <a:pt x="708853" y="0"/>
                      </a:cubicBezTo>
                      <a:close/>
                    </a:path>
                  </a:pathLst>
                </a:custGeom>
                <a:solidFill>
                  <a:schemeClr val="bg1">
                    <a:alpha val="64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100" dirty="0">
                      <a:solidFill>
                        <a:schemeClr val="tx1"/>
                      </a:solidFill>
                    </a:rPr>
                    <a:t>Label</a:t>
                  </a:r>
                </a:p>
              </p:txBody>
            </p:sp>
          </p:grpSp>
          <p:grpSp>
            <p:nvGrpSpPr>
              <p:cNvPr id="99" name="Group 98"/>
              <p:cNvGrpSpPr>
                <a:grpSpLocks noChangeAspect="1"/>
              </p:cNvGrpSpPr>
              <p:nvPr/>
            </p:nvGrpSpPr>
            <p:grpSpPr>
              <a:xfrm>
                <a:off x="5900772" y="1221320"/>
                <a:ext cx="404572" cy="404571"/>
                <a:chOff x="5556000" y="2889000"/>
                <a:chExt cx="1080000" cy="1080000"/>
              </a:xfrm>
              <a:noFill/>
            </p:grpSpPr>
            <p:sp>
              <p:nvSpPr>
                <p:cNvPr id="144" name="Oval 143"/>
                <p:cNvSpPr>
                  <a:spLocks/>
                </p:cNvSpPr>
                <p:nvPr/>
              </p:nvSpPr>
              <p:spPr>
                <a:xfrm>
                  <a:off x="5556000" y="2889000"/>
                  <a:ext cx="1080000" cy="1080000"/>
                </a:xfrm>
                <a:prstGeom prst="ellipse">
                  <a:avLst/>
                </a:prstGeom>
                <a:grp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grpSp>
              <p:nvGrpSpPr>
                <p:cNvPr id="145" name="Group 144"/>
                <p:cNvGrpSpPr>
                  <a:grpSpLocks noChangeAspect="1"/>
                </p:cNvGrpSpPr>
                <p:nvPr/>
              </p:nvGrpSpPr>
              <p:grpSpPr>
                <a:xfrm>
                  <a:off x="5807910" y="3208252"/>
                  <a:ext cx="576182" cy="471879"/>
                  <a:chOff x="1307002" y="2763235"/>
                  <a:chExt cx="4263895" cy="3492038"/>
                </a:xfrm>
                <a:grpFill/>
              </p:grpSpPr>
              <p:grpSp>
                <p:nvGrpSpPr>
                  <p:cNvPr id="146" name="Group 145"/>
                  <p:cNvGrpSpPr/>
                  <p:nvPr/>
                </p:nvGrpSpPr>
                <p:grpSpPr>
                  <a:xfrm>
                    <a:off x="1831562" y="2763235"/>
                    <a:ext cx="3214746" cy="3031278"/>
                    <a:chOff x="1819966" y="2763235"/>
                    <a:chExt cx="3214746" cy="3031278"/>
                  </a:xfrm>
                  <a:grpFill/>
                </p:grpSpPr>
                <p:sp>
                  <p:nvSpPr>
                    <p:cNvPr id="148" name="Freeform 147"/>
                    <p:cNvSpPr>
                      <a:spLocks noChangeAspect="1"/>
                    </p:cNvSpPr>
                    <p:nvPr/>
                  </p:nvSpPr>
                  <p:spPr>
                    <a:xfrm>
                      <a:off x="1819966" y="2763235"/>
                      <a:ext cx="862485" cy="3031278"/>
                    </a:xfrm>
                    <a:custGeom>
                      <a:avLst/>
                      <a:gdLst>
                        <a:gd name="connsiteX0" fmla="*/ 173938 w 1043608"/>
                        <a:gd name="connsiteY0" fmla="*/ 0 h 3031278"/>
                        <a:gd name="connsiteX1" fmla="*/ 869670 w 1043608"/>
                        <a:gd name="connsiteY1" fmla="*/ 0 h 3031278"/>
                        <a:gd name="connsiteX2" fmla="*/ 1043608 w 1043608"/>
                        <a:gd name="connsiteY2" fmla="*/ 173938 h 3031278"/>
                        <a:gd name="connsiteX3" fmla="*/ 1043608 w 1043608"/>
                        <a:gd name="connsiteY3" fmla="*/ 3031278 h 3031278"/>
                        <a:gd name="connsiteX4" fmla="*/ 0 w 1043608"/>
                        <a:gd name="connsiteY4" fmla="*/ 3031278 h 3031278"/>
                        <a:gd name="connsiteX5" fmla="*/ 0 w 1043608"/>
                        <a:gd name="connsiteY5" fmla="*/ 173938 h 3031278"/>
                        <a:gd name="connsiteX6" fmla="*/ 173938 w 1043608"/>
                        <a:gd name="connsiteY6" fmla="*/ 0 h 30312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43608" h="3031278">
                          <a:moveTo>
                            <a:pt x="173938" y="0"/>
                          </a:moveTo>
                          <a:lnTo>
                            <a:pt x="869670" y="0"/>
                          </a:lnTo>
                          <a:cubicBezTo>
                            <a:pt x="965733" y="0"/>
                            <a:pt x="1043608" y="77875"/>
                            <a:pt x="1043608" y="173938"/>
                          </a:cubicBezTo>
                          <a:lnTo>
                            <a:pt x="1043608" y="3031278"/>
                          </a:lnTo>
                          <a:lnTo>
                            <a:pt x="0" y="3031278"/>
                          </a:lnTo>
                          <a:lnTo>
                            <a:pt x="0" y="173938"/>
                          </a:lnTo>
                          <a:cubicBezTo>
                            <a:pt x="0" y="77875"/>
                            <a:pt x="77875" y="0"/>
                            <a:pt x="173938" y="0"/>
                          </a:cubicBez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sz="1400"/>
                    </a:p>
                  </p:txBody>
                </p:sp>
                <p:sp>
                  <p:nvSpPr>
                    <p:cNvPr id="149" name="Freeform 148"/>
                    <p:cNvSpPr>
                      <a:spLocks noChangeAspect="1"/>
                    </p:cNvSpPr>
                    <p:nvPr/>
                  </p:nvSpPr>
                  <p:spPr>
                    <a:xfrm>
                      <a:off x="2996096" y="3843238"/>
                      <a:ext cx="862485" cy="1951275"/>
                    </a:xfrm>
                    <a:custGeom>
                      <a:avLst/>
                      <a:gdLst>
                        <a:gd name="connsiteX0" fmla="*/ 173938 w 1043608"/>
                        <a:gd name="connsiteY0" fmla="*/ 0 h 1951278"/>
                        <a:gd name="connsiteX1" fmla="*/ 869670 w 1043608"/>
                        <a:gd name="connsiteY1" fmla="*/ 0 h 1951278"/>
                        <a:gd name="connsiteX2" fmla="*/ 1043608 w 1043608"/>
                        <a:gd name="connsiteY2" fmla="*/ 173938 h 1951278"/>
                        <a:gd name="connsiteX3" fmla="*/ 1043608 w 1043608"/>
                        <a:gd name="connsiteY3" fmla="*/ 1951278 h 1951278"/>
                        <a:gd name="connsiteX4" fmla="*/ 0 w 1043608"/>
                        <a:gd name="connsiteY4" fmla="*/ 1951278 h 1951278"/>
                        <a:gd name="connsiteX5" fmla="*/ 0 w 1043608"/>
                        <a:gd name="connsiteY5" fmla="*/ 173938 h 1951278"/>
                        <a:gd name="connsiteX6" fmla="*/ 173938 w 1043608"/>
                        <a:gd name="connsiteY6" fmla="*/ 0 h 19512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43608" h="1951278">
                          <a:moveTo>
                            <a:pt x="173938" y="0"/>
                          </a:moveTo>
                          <a:lnTo>
                            <a:pt x="869670" y="0"/>
                          </a:lnTo>
                          <a:cubicBezTo>
                            <a:pt x="965733" y="0"/>
                            <a:pt x="1043608" y="77875"/>
                            <a:pt x="1043608" y="173938"/>
                          </a:cubicBezTo>
                          <a:lnTo>
                            <a:pt x="1043608" y="1951278"/>
                          </a:lnTo>
                          <a:lnTo>
                            <a:pt x="0" y="1951278"/>
                          </a:lnTo>
                          <a:lnTo>
                            <a:pt x="0" y="173938"/>
                          </a:lnTo>
                          <a:cubicBezTo>
                            <a:pt x="0" y="77875"/>
                            <a:pt x="77875" y="0"/>
                            <a:pt x="173938" y="0"/>
                          </a:cubicBez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sz="1400"/>
                    </a:p>
                  </p:txBody>
                </p:sp>
                <p:sp>
                  <p:nvSpPr>
                    <p:cNvPr id="150" name="Freeform 149"/>
                    <p:cNvSpPr>
                      <a:spLocks noChangeAspect="1"/>
                    </p:cNvSpPr>
                    <p:nvPr/>
                  </p:nvSpPr>
                  <p:spPr>
                    <a:xfrm>
                      <a:off x="4172227" y="4923234"/>
                      <a:ext cx="862485" cy="871279"/>
                    </a:xfrm>
                    <a:custGeom>
                      <a:avLst/>
                      <a:gdLst>
                        <a:gd name="connsiteX0" fmla="*/ 173938 w 1043608"/>
                        <a:gd name="connsiteY0" fmla="*/ 0 h 871278"/>
                        <a:gd name="connsiteX1" fmla="*/ 869670 w 1043608"/>
                        <a:gd name="connsiteY1" fmla="*/ 0 h 871278"/>
                        <a:gd name="connsiteX2" fmla="*/ 1043608 w 1043608"/>
                        <a:gd name="connsiteY2" fmla="*/ 173938 h 871278"/>
                        <a:gd name="connsiteX3" fmla="*/ 1043608 w 1043608"/>
                        <a:gd name="connsiteY3" fmla="*/ 871278 h 871278"/>
                        <a:gd name="connsiteX4" fmla="*/ 0 w 1043608"/>
                        <a:gd name="connsiteY4" fmla="*/ 871278 h 871278"/>
                        <a:gd name="connsiteX5" fmla="*/ 0 w 1043608"/>
                        <a:gd name="connsiteY5" fmla="*/ 173938 h 871278"/>
                        <a:gd name="connsiteX6" fmla="*/ 173938 w 1043608"/>
                        <a:gd name="connsiteY6" fmla="*/ 0 h 8712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043608" h="871278">
                          <a:moveTo>
                            <a:pt x="173938" y="0"/>
                          </a:moveTo>
                          <a:lnTo>
                            <a:pt x="869670" y="0"/>
                          </a:lnTo>
                          <a:cubicBezTo>
                            <a:pt x="965733" y="0"/>
                            <a:pt x="1043608" y="77875"/>
                            <a:pt x="1043608" y="173938"/>
                          </a:cubicBezTo>
                          <a:lnTo>
                            <a:pt x="1043608" y="871278"/>
                          </a:lnTo>
                          <a:lnTo>
                            <a:pt x="0" y="871278"/>
                          </a:lnTo>
                          <a:lnTo>
                            <a:pt x="0" y="173938"/>
                          </a:lnTo>
                          <a:cubicBezTo>
                            <a:pt x="0" y="77875"/>
                            <a:pt x="77875" y="0"/>
                            <a:pt x="173938" y="0"/>
                          </a:cubicBez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sz="1400"/>
                    </a:p>
                  </p:txBody>
                </p:sp>
              </p:grpSp>
              <p:sp>
                <p:nvSpPr>
                  <p:cNvPr id="147" name="Rounded Rectangle 6"/>
                  <p:cNvSpPr>
                    <a:spLocks noChangeAspect="1"/>
                  </p:cNvSpPr>
                  <p:nvPr/>
                </p:nvSpPr>
                <p:spPr>
                  <a:xfrm rot="10800000">
                    <a:off x="1307002" y="5916932"/>
                    <a:ext cx="4263895" cy="338341"/>
                  </a:xfrm>
                  <a:custGeom>
                    <a:avLst/>
                    <a:gdLst>
                      <a:gd name="connsiteX0" fmla="*/ 0 w 523801"/>
                      <a:gd name="connsiteY0" fmla="*/ 22860 h 45719"/>
                      <a:gd name="connsiteX1" fmla="*/ 22860 w 523801"/>
                      <a:gd name="connsiteY1" fmla="*/ 0 h 45719"/>
                      <a:gd name="connsiteX2" fmla="*/ 500942 w 523801"/>
                      <a:gd name="connsiteY2" fmla="*/ 0 h 45719"/>
                      <a:gd name="connsiteX3" fmla="*/ 523802 w 523801"/>
                      <a:gd name="connsiteY3" fmla="*/ 22860 h 45719"/>
                      <a:gd name="connsiteX4" fmla="*/ 523801 w 523801"/>
                      <a:gd name="connsiteY4" fmla="*/ 22860 h 45719"/>
                      <a:gd name="connsiteX5" fmla="*/ 500941 w 523801"/>
                      <a:gd name="connsiteY5" fmla="*/ 45720 h 45719"/>
                      <a:gd name="connsiteX6" fmla="*/ 22860 w 523801"/>
                      <a:gd name="connsiteY6" fmla="*/ 45719 h 45719"/>
                      <a:gd name="connsiteX7" fmla="*/ 0 w 523801"/>
                      <a:gd name="connsiteY7" fmla="*/ 22859 h 45719"/>
                      <a:gd name="connsiteX8" fmla="*/ 0 w 523801"/>
                      <a:gd name="connsiteY8" fmla="*/ 22860 h 45719"/>
                      <a:gd name="connsiteX0" fmla="*/ 22860 w 523802"/>
                      <a:gd name="connsiteY0" fmla="*/ 45719 h 137159"/>
                      <a:gd name="connsiteX1" fmla="*/ 0 w 523802"/>
                      <a:gd name="connsiteY1" fmla="*/ 22859 h 137159"/>
                      <a:gd name="connsiteX2" fmla="*/ 0 w 523802"/>
                      <a:gd name="connsiteY2" fmla="*/ 22860 h 137159"/>
                      <a:gd name="connsiteX3" fmla="*/ 22860 w 523802"/>
                      <a:gd name="connsiteY3" fmla="*/ 0 h 137159"/>
                      <a:gd name="connsiteX4" fmla="*/ 500942 w 523802"/>
                      <a:gd name="connsiteY4" fmla="*/ 0 h 137159"/>
                      <a:gd name="connsiteX5" fmla="*/ 523802 w 523802"/>
                      <a:gd name="connsiteY5" fmla="*/ 22860 h 137159"/>
                      <a:gd name="connsiteX6" fmla="*/ 523801 w 523802"/>
                      <a:gd name="connsiteY6" fmla="*/ 22860 h 137159"/>
                      <a:gd name="connsiteX7" fmla="*/ 500941 w 523802"/>
                      <a:gd name="connsiteY7" fmla="*/ 45720 h 137159"/>
                      <a:gd name="connsiteX8" fmla="*/ 114300 w 523802"/>
                      <a:gd name="connsiteY8" fmla="*/ 137159 h 137159"/>
                      <a:gd name="connsiteX0" fmla="*/ 22860 w 523802"/>
                      <a:gd name="connsiteY0" fmla="*/ 45719 h 45720"/>
                      <a:gd name="connsiteX1" fmla="*/ 0 w 523802"/>
                      <a:gd name="connsiteY1" fmla="*/ 22859 h 45720"/>
                      <a:gd name="connsiteX2" fmla="*/ 0 w 523802"/>
                      <a:gd name="connsiteY2" fmla="*/ 22860 h 45720"/>
                      <a:gd name="connsiteX3" fmla="*/ 22860 w 523802"/>
                      <a:gd name="connsiteY3" fmla="*/ 0 h 45720"/>
                      <a:gd name="connsiteX4" fmla="*/ 500942 w 523802"/>
                      <a:gd name="connsiteY4" fmla="*/ 0 h 45720"/>
                      <a:gd name="connsiteX5" fmla="*/ 523802 w 523802"/>
                      <a:gd name="connsiteY5" fmla="*/ 22860 h 45720"/>
                      <a:gd name="connsiteX6" fmla="*/ 523801 w 523802"/>
                      <a:gd name="connsiteY6" fmla="*/ 22860 h 45720"/>
                      <a:gd name="connsiteX7" fmla="*/ 500941 w 523802"/>
                      <a:gd name="connsiteY7" fmla="*/ 45720 h 45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23802" h="45720">
                        <a:moveTo>
                          <a:pt x="22860" y="45719"/>
                        </a:moveTo>
                        <a:cubicBezTo>
                          <a:pt x="10235" y="45719"/>
                          <a:pt x="0" y="35484"/>
                          <a:pt x="0" y="22859"/>
                        </a:cubicBezTo>
                        <a:lnTo>
                          <a:pt x="0" y="22860"/>
                        </a:lnTo>
                        <a:cubicBezTo>
                          <a:pt x="0" y="10235"/>
                          <a:pt x="10235" y="0"/>
                          <a:pt x="22860" y="0"/>
                        </a:cubicBezTo>
                        <a:lnTo>
                          <a:pt x="500942" y="0"/>
                        </a:lnTo>
                        <a:cubicBezTo>
                          <a:pt x="513567" y="0"/>
                          <a:pt x="523802" y="10235"/>
                          <a:pt x="523802" y="22860"/>
                        </a:cubicBezTo>
                        <a:lnTo>
                          <a:pt x="523801" y="22860"/>
                        </a:lnTo>
                        <a:cubicBezTo>
                          <a:pt x="523801" y="35485"/>
                          <a:pt x="513566" y="45720"/>
                          <a:pt x="500941" y="45720"/>
                        </a:cubicBezTo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</p:grpSp>
          </p:grpSp>
          <p:grpSp>
            <p:nvGrpSpPr>
              <p:cNvPr id="100" name="Group 99"/>
              <p:cNvGrpSpPr>
                <a:grpSpLocks noChangeAspect="1"/>
              </p:cNvGrpSpPr>
              <p:nvPr/>
            </p:nvGrpSpPr>
            <p:grpSpPr>
              <a:xfrm>
                <a:off x="7467530" y="1975830"/>
                <a:ext cx="404571" cy="404572"/>
                <a:chOff x="5556000" y="2889000"/>
                <a:chExt cx="1080000" cy="1080000"/>
              </a:xfrm>
              <a:noFill/>
            </p:grpSpPr>
            <p:sp>
              <p:nvSpPr>
                <p:cNvPr id="137" name="Oval 136"/>
                <p:cNvSpPr>
                  <a:spLocks/>
                </p:cNvSpPr>
                <p:nvPr/>
              </p:nvSpPr>
              <p:spPr>
                <a:xfrm>
                  <a:off x="5556000" y="2889000"/>
                  <a:ext cx="1080000" cy="1080000"/>
                </a:xfrm>
                <a:prstGeom prst="ellipse">
                  <a:avLst/>
                </a:prstGeom>
                <a:grp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grpSp>
              <p:nvGrpSpPr>
                <p:cNvPr id="138" name="Group 137"/>
                <p:cNvGrpSpPr>
                  <a:grpSpLocks noChangeAspect="1"/>
                </p:cNvGrpSpPr>
                <p:nvPr/>
              </p:nvGrpSpPr>
              <p:grpSpPr>
                <a:xfrm>
                  <a:off x="5760702" y="3104197"/>
                  <a:ext cx="670595" cy="649606"/>
                  <a:chOff x="5760703" y="3152640"/>
                  <a:chExt cx="670595" cy="649606"/>
                </a:xfrm>
                <a:grpFill/>
              </p:grpSpPr>
              <p:sp>
                <p:nvSpPr>
                  <p:cNvPr id="139" name="Freeform 138"/>
                  <p:cNvSpPr>
                    <a:spLocks/>
                  </p:cNvSpPr>
                  <p:nvPr/>
                </p:nvSpPr>
                <p:spPr>
                  <a:xfrm>
                    <a:off x="5760703" y="3152640"/>
                    <a:ext cx="670595" cy="420702"/>
                  </a:xfrm>
                  <a:custGeom>
                    <a:avLst/>
                    <a:gdLst>
                      <a:gd name="connsiteX0" fmla="*/ 459990 w 1080000"/>
                      <a:gd name="connsiteY0" fmla="*/ 0 h 677544"/>
                      <a:gd name="connsiteX1" fmla="*/ 769672 w 1080000"/>
                      <a:gd name="connsiteY1" fmla="*/ 252399 h 677544"/>
                      <a:gd name="connsiteX2" fmla="*/ 771871 w 1080000"/>
                      <a:gd name="connsiteY2" fmla="*/ 266807 h 677544"/>
                      <a:gd name="connsiteX3" fmla="*/ 784930 w 1080000"/>
                      <a:gd name="connsiteY3" fmla="*/ 260712 h 677544"/>
                      <a:gd name="connsiteX4" fmla="*/ 864096 w 1080000"/>
                      <a:gd name="connsiteY4" fmla="*/ 245736 h 677544"/>
                      <a:gd name="connsiteX5" fmla="*/ 1080000 w 1080000"/>
                      <a:gd name="connsiteY5" fmla="*/ 461640 h 677544"/>
                      <a:gd name="connsiteX6" fmla="*/ 864096 w 1080000"/>
                      <a:gd name="connsiteY6" fmla="*/ 677544 h 677544"/>
                      <a:gd name="connsiteX7" fmla="*/ 857757 w 1080000"/>
                      <a:gd name="connsiteY7" fmla="*/ 677224 h 677544"/>
                      <a:gd name="connsiteX8" fmla="*/ 851415 w 1080000"/>
                      <a:gd name="connsiteY8" fmla="*/ 677544 h 677544"/>
                      <a:gd name="connsiteX9" fmla="*/ 799390 w 1080000"/>
                      <a:gd name="connsiteY9" fmla="*/ 677544 h 677544"/>
                      <a:gd name="connsiteX10" fmla="*/ 799390 w 1080000"/>
                      <a:gd name="connsiteY10" fmla="*/ 383318 h 677544"/>
                      <a:gd name="connsiteX11" fmla="*/ 274393 w 1080000"/>
                      <a:gd name="connsiteY11" fmla="*/ 383318 h 677544"/>
                      <a:gd name="connsiteX12" fmla="*/ 274393 w 1080000"/>
                      <a:gd name="connsiteY12" fmla="*/ 677544 h 677544"/>
                      <a:gd name="connsiteX13" fmla="*/ 167301 w 1080000"/>
                      <a:gd name="connsiteY13" fmla="*/ 677544 h 677544"/>
                      <a:gd name="connsiteX14" fmla="*/ 3399 w 1080000"/>
                      <a:gd name="connsiteY14" fmla="*/ 543960 h 677544"/>
                      <a:gd name="connsiteX15" fmla="*/ 0 w 1080000"/>
                      <a:gd name="connsiteY15" fmla="*/ 510244 h 677544"/>
                      <a:gd name="connsiteX16" fmla="*/ 3399 w 1080000"/>
                      <a:gd name="connsiteY16" fmla="*/ 476527 h 677544"/>
                      <a:gd name="connsiteX17" fmla="*/ 137686 w 1080000"/>
                      <a:gd name="connsiteY17" fmla="*/ 345556 h 677544"/>
                      <a:gd name="connsiteX18" fmla="*/ 145321 w 1080000"/>
                      <a:gd name="connsiteY18" fmla="*/ 344538 h 677544"/>
                      <a:gd name="connsiteX19" fmla="*/ 143885 w 1080000"/>
                      <a:gd name="connsiteY19" fmla="*/ 316105 h 677544"/>
                      <a:gd name="connsiteX20" fmla="*/ 459990 w 1080000"/>
                      <a:gd name="connsiteY20" fmla="*/ 0 h 677544"/>
                      <a:gd name="connsiteX0" fmla="*/ 274393 w 1080000"/>
                      <a:gd name="connsiteY0" fmla="*/ 383318 h 677544"/>
                      <a:gd name="connsiteX1" fmla="*/ 274393 w 1080000"/>
                      <a:gd name="connsiteY1" fmla="*/ 677544 h 677544"/>
                      <a:gd name="connsiteX2" fmla="*/ 167301 w 1080000"/>
                      <a:gd name="connsiteY2" fmla="*/ 677544 h 677544"/>
                      <a:gd name="connsiteX3" fmla="*/ 3399 w 1080000"/>
                      <a:gd name="connsiteY3" fmla="*/ 543960 h 677544"/>
                      <a:gd name="connsiteX4" fmla="*/ 0 w 1080000"/>
                      <a:gd name="connsiteY4" fmla="*/ 510244 h 677544"/>
                      <a:gd name="connsiteX5" fmla="*/ 3399 w 1080000"/>
                      <a:gd name="connsiteY5" fmla="*/ 476527 h 677544"/>
                      <a:gd name="connsiteX6" fmla="*/ 137686 w 1080000"/>
                      <a:gd name="connsiteY6" fmla="*/ 345556 h 677544"/>
                      <a:gd name="connsiteX7" fmla="*/ 145321 w 1080000"/>
                      <a:gd name="connsiteY7" fmla="*/ 344538 h 677544"/>
                      <a:gd name="connsiteX8" fmla="*/ 143885 w 1080000"/>
                      <a:gd name="connsiteY8" fmla="*/ 316105 h 677544"/>
                      <a:gd name="connsiteX9" fmla="*/ 459990 w 1080000"/>
                      <a:gd name="connsiteY9" fmla="*/ 0 h 677544"/>
                      <a:gd name="connsiteX10" fmla="*/ 769672 w 1080000"/>
                      <a:gd name="connsiteY10" fmla="*/ 252399 h 677544"/>
                      <a:gd name="connsiteX11" fmla="*/ 771871 w 1080000"/>
                      <a:gd name="connsiteY11" fmla="*/ 266807 h 677544"/>
                      <a:gd name="connsiteX12" fmla="*/ 784930 w 1080000"/>
                      <a:gd name="connsiteY12" fmla="*/ 260712 h 677544"/>
                      <a:gd name="connsiteX13" fmla="*/ 864096 w 1080000"/>
                      <a:gd name="connsiteY13" fmla="*/ 245736 h 677544"/>
                      <a:gd name="connsiteX14" fmla="*/ 1080000 w 1080000"/>
                      <a:gd name="connsiteY14" fmla="*/ 461640 h 677544"/>
                      <a:gd name="connsiteX15" fmla="*/ 864096 w 1080000"/>
                      <a:gd name="connsiteY15" fmla="*/ 677544 h 677544"/>
                      <a:gd name="connsiteX16" fmla="*/ 857757 w 1080000"/>
                      <a:gd name="connsiteY16" fmla="*/ 677224 h 677544"/>
                      <a:gd name="connsiteX17" fmla="*/ 851415 w 1080000"/>
                      <a:gd name="connsiteY17" fmla="*/ 677544 h 677544"/>
                      <a:gd name="connsiteX18" fmla="*/ 799390 w 1080000"/>
                      <a:gd name="connsiteY18" fmla="*/ 677544 h 677544"/>
                      <a:gd name="connsiteX19" fmla="*/ 799390 w 1080000"/>
                      <a:gd name="connsiteY19" fmla="*/ 383318 h 677544"/>
                      <a:gd name="connsiteX20" fmla="*/ 365833 w 1080000"/>
                      <a:gd name="connsiteY20" fmla="*/ 474758 h 677544"/>
                      <a:gd name="connsiteX0" fmla="*/ 274393 w 1080000"/>
                      <a:gd name="connsiteY0" fmla="*/ 383318 h 677544"/>
                      <a:gd name="connsiteX1" fmla="*/ 274393 w 1080000"/>
                      <a:gd name="connsiteY1" fmla="*/ 677544 h 677544"/>
                      <a:gd name="connsiteX2" fmla="*/ 167301 w 1080000"/>
                      <a:gd name="connsiteY2" fmla="*/ 677544 h 677544"/>
                      <a:gd name="connsiteX3" fmla="*/ 3399 w 1080000"/>
                      <a:gd name="connsiteY3" fmla="*/ 543960 h 677544"/>
                      <a:gd name="connsiteX4" fmla="*/ 0 w 1080000"/>
                      <a:gd name="connsiteY4" fmla="*/ 510244 h 677544"/>
                      <a:gd name="connsiteX5" fmla="*/ 3399 w 1080000"/>
                      <a:gd name="connsiteY5" fmla="*/ 476527 h 677544"/>
                      <a:gd name="connsiteX6" fmla="*/ 137686 w 1080000"/>
                      <a:gd name="connsiteY6" fmla="*/ 345556 h 677544"/>
                      <a:gd name="connsiteX7" fmla="*/ 145321 w 1080000"/>
                      <a:gd name="connsiteY7" fmla="*/ 344538 h 677544"/>
                      <a:gd name="connsiteX8" fmla="*/ 143885 w 1080000"/>
                      <a:gd name="connsiteY8" fmla="*/ 316105 h 677544"/>
                      <a:gd name="connsiteX9" fmla="*/ 459990 w 1080000"/>
                      <a:gd name="connsiteY9" fmla="*/ 0 h 677544"/>
                      <a:gd name="connsiteX10" fmla="*/ 769672 w 1080000"/>
                      <a:gd name="connsiteY10" fmla="*/ 252399 h 677544"/>
                      <a:gd name="connsiteX11" fmla="*/ 771871 w 1080000"/>
                      <a:gd name="connsiteY11" fmla="*/ 266807 h 677544"/>
                      <a:gd name="connsiteX12" fmla="*/ 784930 w 1080000"/>
                      <a:gd name="connsiteY12" fmla="*/ 260712 h 677544"/>
                      <a:gd name="connsiteX13" fmla="*/ 864096 w 1080000"/>
                      <a:gd name="connsiteY13" fmla="*/ 245736 h 677544"/>
                      <a:gd name="connsiteX14" fmla="*/ 1080000 w 1080000"/>
                      <a:gd name="connsiteY14" fmla="*/ 461640 h 677544"/>
                      <a:gd name="connsiteX15" fmla="*/ 864096 w 1080000"/>
                      <a:gd name="connsiteY15" fmla="*/ 677544 h 677544"/>
                      <a:gd name="connsiteX16" fmla="*/ 857757 w 1080000"/>
                      <a:gd name="connsiteY16" fmla="*/ 677224 h 677544"/>
                      <a:gd name="connsiteX17" fmla="*/ 851415 w 1080000"/>
                      <a:gd name="connsiteY17" fmla="*/ 677544 h 677544"/>
                      <a:gd name="connsiteX18" fmla="*/ 799390 w 1080000"/>
                      <a:gd name="connsiteY18" fmla="*/ 677544 h 677544"/>
                      <a:gd name="connsiteX19" fmla="*/ 799390 w 1080000"/>
                      <a:gd name="connsiteY19" fmla="*/ 383318 h 677544"/>
                      <a:gd name="connsiteX0" fmla="*/ 274393 w 1080000"/>
                      <a:gd name="connsiteY0" fmla="*/ 383318 h 677544"/>
                      <a:gd name="connsiteX1" fmla="*/ 274393 w 1080000"/>
                      <a:gd name="connsiteY1" fmla="*/ 677544 h 677544"/>
                      <a:gd name="connsiteX2" fmla="*/ 167301 w 1080000"/>
                      <a:gd name="connsiteY2" fmla="*/ 677544 h 677544"/>
                      <a:gd name="connsiteX3" fmla="*/ 3399 w 1080000"/>
                      <a:gd name="connsiteY3" fmla="*/ 543960 h 677544"/>
                      <a:gd name="connsiteX4" fmla="*/ 0 w 1080000"/>
                      <a:gd name="connsiteY4" fmla="*/ 510244 h 677544"/>
                      <a:gd name="connsiteX5" fmla="*/ 3399 w 1080000"/>
                      <a:gd name="connsiteY5" fmla="*/ 476527 h 677544"/>
                      <a:gd name="connsiteX6" fmla="*/ 137686 w 1080000"/>
                      <a:gd name="connsiteY6" fmla="*/ 345556 h 677544"/>
                      <a:gd name="connsiteX7" fmla="*/ 145321 w 1080000"/>
                      <a:gd name="connsiteY7" fmla="*/ 344538 h 677544"/>
                      <a:gd name="connsiteX8" fmla="*/ 143885 w 1080000"/>
                      <a:gd name="connsiteY8" fmla="*/ 316105 h 677544"/>
                      <a:gd name="connsiteX9" fmla="*/ 459990 w 1080000"/>
                      <a:gd name="connsiteY9" fmla="*/ 0 h 677544"/>
                      <a:gd name="connsiteX10" fmla="*/ 769672 w 1080000"/>
                      <a:gd name="connsiteY10" fmla="*/ 252399 h 677544"/>
                      <a:gd name="connsiteX11" fmla="*/ 771871 w 1080000"/>
                      <a:gd name="connsiteY11" fmla="*/ 266807 h 677544"/>
                      <a:gd name="connsiteX12" fmla="*/ 784930 w 1080000"/>
                      <a:gd name="connsiteY12" fmla="*/ 260712 h 677544"/>
                      <a:gd name="connsiteX13" fmla="*/ 864096 w 1080000"/>
                      <a:gd name="connsiteY13" fmla="*/ 245736 h 677544"/>
                      <a:gd name="connsiteX14" fmla="*/ 1080000 w 1080000"/>
                      <a:gd name="connsiteY14" fmla="*/ 461640 h 677544"/>
                      <a:gd name="connsiteX15" fmla="*/ 864096 w 1080000"/>
                      <a:gd name="connsiteY15" fmla="*/ 677544 h 677544"/>
                      <a:gd name="connsiteX16" fmla="*/ 857757 w 1080000"/>
                      <a:gd name="connsiteY16" fmla="*/ 677224 h 677544"/>
                      <a:gd name="connsiteX17" fmla="*/ 851415 w 1080000"/>
                      <a:gd name="connsiteY17" fmla="*/ 677544 h 677544"/>
                      <a:gd name="connsiteX18" fmla="*/ 799390 w 1080000"/>
                      <a:gd name="connsiteY18" fmla="*/ 677544 h 677544"/>
                      <a:gd name="connsiteX0" fmla="*/ 274393 w 1080000"/>
                      <a:gd name="connsiteY0" fmla="*/ 677544 h 677544"/>
                      <a:gd name="connsiteX1" fmla="*/ 167301 w 1080000"/>
                      <a:gd name="connsiteY1" fmla="*/ 677544 h 677544"/>
                      <a:gd name="connsiteX2" fmla="*/ 3399 w 1080000"/>
                      <a:gd name="connsiteY2" fmla="*/ 543960 h 677544"/>
                      <a:gd name="connsiteX3" fmla="*/ 0 w 1080000"/>
                      <a:gd name="connsiteY3" fmla="*/ 510244 h 677544"/>
                      <a:gd name="connsiteX4" fmla="*/ 3399 w 1080000"/>
                      <a:gd name="connsiteY4" fmla="*/ 476527 h 677544"/>
                      <a:gd name="connsiteX5" fmla="*/ 137686 w 1080000"/>
                      <a:gd name="connsiteY5" fmla="*/ 345556 h 677544"/>
                      <a:gd name="connsiteX6" fmla="*/ 145321 w 1080000"/>
                      <a:gd name="connsiteY6" fmla="*/ 344538 h 677544"/>
                      <a:gd name="connsiteX7" fmla="*/ 143885 w 1080000"/>
                      <a:gd name="connsiteY7" fmla="*/ 316105 h 677544"/>
                      <a:gd name="connsiteX8" fmla="*/ 459990 w 1080000"/>
                      <a:gd name="connsiteY8" fmla="*/ 0 h 677544"/>
                      <a:gd name="connsiteX9" fmla="*/ 769672 w 1080000"/>
                      <a:gd name="connsiteY9" fmla="*/ 252399 h 677544"/>
                      <a:gd name="connsiteX10" fmla="*/ 771871 w 1080000"/>
                      <a:gd name="connsiteY10" fmla="*/ 266807 h 677544"/>
                      <a:gd name="connsiteX11" fmla="*/ 784930 w 1080000"/>
                      <a:gd name="connsiteY11" fmla="*/ 260712 h 677544"/>
                      <a:gd name="connsiteX12" fmla="*/ 864096 w 1080000"/>
                      <a:gd name="connsiteY12" fmla="*/ 245736 h 677544"/>
                      <a:gd name="connsiteX13" fmla="*/ 1080000 w 1080000"/>
                      <a:gd name="connsiteY13" fmla="*/ 461640 h 677544"/>
                      <a:gd name="connsiteX14" fmla="*/ 864096 w 1080000"/>
                      <a:gd name="connsiteY14" fmla="*/ 677544 h 677544"/>
                      <a:gd name="connsiteX15" fmla="*/ 857757 w 1080000"/>
                      <a:gd name="connsiteY15" fmla="*/ 677224 h 677544"/>
                      <a:gd name="connsiteX16" fmla="*/ 851415 w 1080000"/>
                      <a:gd name="connsiteY16" fmla="*/ 677544 h 677544"/>
                      <a:gd name="connsiteX17" fmla="*/ 799390 w 1080000"/>
                      <a:gd name="connsiteY17" fmla="*/ 677544 h 677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080000" h="677544">
                        <a:moveTo>
                          <a:pt x="274393" y="677544"/>
                        </a:moveTo>
                        <a:lnTo>
                          <a:pt x="167301" y="677544"/>
                        </a:lnTo>
                        <a:cubicBezTo>
                          <a:pt x="86453" y="677544"/>
                          <a:pt x="18999" y="620196"/>
                          <a:pt x="3399" y="543960"/>
                        </a:cubicBezTo>
                        <a:lnTo>
                          <a:pt x="0" y="510244"/>
                        </a:lnTo>
                        <a:lnTo>
                          <a:pt x="3399" y="476527"/>
                        </a:lnTo>
                        <a:cubicBezTo>
                          <a:pt x="17049" y="409820"/>
                          <a:pt x="70400" y="357575"/>
                          <a:pt x="137686" y="345556"/>
                        </a:cubicBezTo>
                        <a:lnTo>
                          <a:pt x="145321" y="344538"/>
                        </a:lnTo>
                        <a:cubicBezTo>
                          <a:pt x="144842" y="335060"/>
                          <a:pt x="144364" y="325583"/>
                          <a:pt x="143885" y="316105"/>
                        </a:cubicBezTo>
                        <a:cubicBezTo>
                          <a:pt x="143885" y="141525"/>
                          <a:pt x="285410" y="0"/>
                          <a:pt x="459990" y="0"/>
                        </a:cubicBezTo>
                        <a:cubicBezTo>
                          <a:pt x="612747" y="0"/>
                          <a:pt x="740197" y="108355"/>
                          <a:pt x="769672" y="252399"/>
                        </a:cubicBezTo>
                        <a:lnTo>
                          <a:pt x="771871" y="266807"/>
                        </a:lnTo>
                        <a:lnTo>
                          <a:pt x="784930" y="260712"/>
                        </a:lnTo>
                        <a:cubicBezTo>
                          <a:pt x="809443" y="251046"/>
                          <a:pt x="836149" y="245736"/>
                          <a:pt x="864096" y="245736"/>
                        </a:cubicBezTo>
                        <a:cubicBezTo>
                          <a:pt x="983337" y="245736"/>
                          <a:pt x="1080000" y="342400"/>
                          <a:pt x="1080000" y="461640"/>
                        </a:cubicBezTo>
                        <a:cubicBezTo>
                          <a:pt x="1080000" y="580881"/>
                          <a:pt x="983337" y="677544"/>
                          <a:pt x="864096" y="677544"/>
                        </a:cubicBezTo>
                        <a:lnTo>
                          <a:pt x="857757" y="677224"/>
                        </a:lnTo>
                        <a:lnTo>
                          <a:pt x="851415" y="677544"/>
                        </a:lnTo>
                        <a:lnTo>
                          <a:pt x="799390" y="677544"/>
                        </a:lnTo>
                      </a:path>
                    </a:pathLst>
                  </a:cu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  <p:grpSp>
                <p:nvGrpSpPr>
                  <p:cNvPr id="140" name="Group 139"/>
                  <p:cNvGrpSpPr>
                    <a:grpSpLocks noChangeAspect="1"/>
                  </p:cNvGrpSpPr>
                  <p:nvPr/>
                </p:nvGrpSpPr>
                <p:grpSpPr>
                  <a:xfrm>
                    <a:off x="5995702" y="3344438"/>
                    <a:ext cx="200596" cy="457808"/>
                    <a:chOff x="4214630" y="2546012"/>
                    <a:chExt cx="1832296" cy="4181750"/>
                  </a:xfrm>
                  <a:grpFill/>
                </p:grpSpPr>
                <p:sp>
                  <p:nvSpPr>
                    <p:cNvPr id="141" name="Freeform 140"/>
                    <p:cNvSpPr>
                      <a:spLocks/>
                    </p:cNvSpPr>
                    <p:nvPr/>
                  </p:nvSpPr>
                  <p:spPr>
                    <a:xfrm>
                      <a:off x="4370285" y="2546012"/>
                      <a:ext cx="1520986" cy="3149111"/>
                    </a:xfrm>
                    <a:custGeom>
                      <a:avLst/>
                      <a:gdLst>
                        <a:gd name="connsiteX0" fmla="*/ 0 w 1520986"/>
                        <a:gd name="connsiteY0" fmla="*/ 0 h 3149111"/>
                        <a:gd name="connsiteX1" fmla="*/ 304197 w 1520986"/>
                        <a:gd name="connsiteY1" fmla="*/ 0 h 3149111"/>
                        <a:gd name="connsiteX2" fmla="*/ 304197 w 1520986"/>
                        <a:gd name="connsiteY2" fmla="*/ 245491 h 3149111"/>
                        <a:gd name="connsiteX3" fmla="*/ 608394 w 1520986"/>
                        <a:gd name="connsiteY3" fmla="*/ 245491 h 3149111"/>
                        <a:gd name="connsiteX4" fmla="*/ 608394 w 1520986"/>
                        <a:gd name="connsiteY4" fmla="*/ 0 h 3149111"/>
                        <a:gd name="connsiteX5" fmla="*/ 912591 w 1520986"/>
                        <a:gd name="connsiteY5" fmla="*/ 0 h 3149111"/>
                        <a:gd name="connsiteX6" fmla="*/ 912591 w 1520986"/>
                        <a:gd name="connsiteY6" fmla="*/ 245490 h 3149111"/>
                        <a:gd name="connsiteX7" fmla="*/ 1216788 w 1520986"/>
                        <a:gd name="connsiteY7" fmla="*/ 245490 h 3149111"/>
                        <a:gd name="connsiteX8" fmla="*/ 1216788 w 1520986"/>
                        <a:gd name="connsiteY8" fmla="*/ 0 h 3149111"/>
                        <a:gd name="connsiteX9" fmla="*/ 1520986 w 1520986"/>
                        <a:gd name="connsiteY9" fmla="*/ 0 h 3149111"/>
                        <a:gd name="connsiteX10" fmla="*/ 1520986 w 1520986"/>
                        <a:gd name="connsiteY10" fmla="*/ 489204 h 3149111"/>
                        <a:gd name="connsiteX11" fmla="*/ 1085552 w 1520986"/>
                        <a:gd name="connsiteY11" fmla="*/ 769307 h 3149111"/>
                        <a:gd name="connsiteX12" fmla="*/ 1369026 w 1520986"/>
                        <a:gd name="connsiteY12" fmla="*/ 3149111 h 3149111"/>
                        <a:gd name="connsiteX13" fmla="*/ 151960 w 1520986"/>
                        <a:gd name="connsiteY13" fmla="*/ 3149111 h 3149111"/>
                        <a:gd name="connsiteX14" fmla="*/ 435435 w 1520986"/>
                        <a:gd name="connsiteY14" fmla="*/ 769308 h 3149111"/>
                        <a:gd name="connsiteX15" fmla="*/ 0 w 1520986"/>
                        <a:gd name="connsiteY15" fmla="*/ 489204 h 31491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1520986" h="3149111">
                          <a:moveTo>
                            <a:pt x="0" y="0"/>
                          </a:moveTo>
                          <a:lnTo>
                            <a:pt x="304197" y="0"/>
                          </a:lnTo>
                          <a:lnTo>
                            <a:pt x="304197" y="245491"/>
                          </a:lnTo>
                          <a:lnTo>
                            <a:pt x="608394" y="245491"/>
                          </a:lnTo>
                          <a:lnTo>
                            <a:pt x="608394" y="0"/>
                          </a:lnTo>
                          <a:lnTo>
                            <a:pt x="912591" y="0"/>
                          </a:lnTo>
                          <a:lnTo>
                            <a:pt x="912591" y="245490"/>
                          </a:lnTo>
                          <a:lnTo>
                            <a:pt x="1216788" y="245490"/>
                          </a:lnTo>
                          <a:lnTo>
                            <a:pt x="1216788" y="0"/>
                          </a:lnTo>
                          <a:lnTo>
                            <a:pt x="1520986" y="0"/>
                          </a:lnTo>
                          <a:lnTo>
                            <a:pt x="1520986" y="489204"/>
                          </a:lnTo>
                          <a:lnTo>
                            <a:pt x="1085552" y="769307"/>
                          </a:lnTo>
                          <a:lnTo>
                            <a:pt x="1369026" y="3149111"/>
                          </a:lnTo>
                          <a:lnTo>
                            <a:pt x="151960" y="3149111"/>
                          </a:lnTo>
                          <a:lnTo>
                            <a:pt x="435435" y="769308"/>
                          </a:lnTo>
                          <a:lnTo>
                            <a:pt x="0" y="489204"/>
                          </a:ln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sz="1400"/>
                    </a:p>
                  </p:txBody>
                </p:sp>
                <p:sp>
                  <p:nvSpPr>
                    <p:cNvPr id="142" name="Rounded Rectangle 141"/>
                    <p:cNvSpPr>
                      <a:spLocks/>
                    </p:cNvSpPr>
                    <p:nvPr/>
                  </p:nvSpPr>
                  <p:spPr>
                    <a:xfrm>
                      <a:off x="4291459" y="5694746"/>
                      <a:ext cx="1678637" cy="426575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905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sz="1400"/>
                    </a:p>
                  </p:txBody>
                </p:sp>
                <p:sp>
                  <p:nvSpPr>
                    <p:cNvPr id="143" name="Freeform 142"/>
                    <p:cNvSpPr>
                      <a:spLocks/>
                    </p:cNvSpPr>
                    <p:nvPr/>
                  </p:nvSpPr>
                  <p:spPr>
                    <a:xfrm rot="16200000">
                      <a:off x="4825979" y="5506815"/>
                      <a:ext cx="609598" cy="1832296"/>
                    </a:xfrm>
                    <a:custGeom>
                      <a:avLst/>
                      <a:gdLst>
                        <a:gd name="connsiteX0" fmla="*/ 609598 w 609598"/>
                        <a:gd name="connsiteY0" fmla="*/ 258804 h 1832296"/>
                        <a:gd name="connsiteX1" fmla="*/ 606442 w 609598"/>
                        <a:gd name="connsiteY1" fmla="*/ 290118 h 1832296"/>
                        <a:gd name="connsiteX2" fmla="*/ 606441 w 609598"/>
                        <a:gd name="connsiteY2" fmla="*/ 1542179 h 1832296"/>
                        <a:gd name="connsiteX3" fmla="*/ 609598 w 609598"/>
                        <a:gd name="connsiteY3" fmla="*/ 1573494 h 1832296"/>
                        <a:gd name="connsiteX4" fmla="*/ 560891 w 609598"/>
                        <a:gd name="connsiteY4" fmla="*/ 1675833 h 1832296"/>
                        <a:gd name="connsiteX5" fmla="*/ 359751 w 609598"/>
                        <a:gd name="connsiteY5" fmla="*/ 1832296 h 1832296"/>
                        <a:gd name="connsiteX6" fmla="*/ 0 w 609598"/>
                        <a:gd name="connsiteY6" fmla="*/ 1832295 h 1832296"/>
                        <a:gd name="connsiteX7" fmla="*/ 0 w 609598"/>
                        <a:gd name="connsiteY7" fmla="*/ 0 h 1832296"/>
                        <a:gd name="connsiteX8" fmla="*/ 359751 w 609598"/>
                        <a:gd name="connsiteY8" fmla="*/ 0 h 1832296"/>
                        <a:gd name="connsiteX9" fmla="*/ 560891 w 609598"/>
                        <a:gd name="connsiteY9" fmla="*/ 156464 h 18322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609598" h="1832296">
                          <a:moveTo>
                            <a:pt x="609598" y="258804"/>
                          </a:moveTo>
                          <a:lnTo>
                            <a:pt x="606442" y="290118"/>
                          </a:lnTo>
                          <a:lnTo>
                            <a:pt x="606441" y="1542179"/>
                          </a:lnTo>
                          <a:lnTo>
                            <a:pt x="609598" y="1573494"/>
                          </a:lnTo>
                          <a:lnTo>
                            <a:pt x="560891" y="1675833"/>
                          </a:lnTo>
                          <a:cubicBezTo>
                            <a:pt x="503475" y="1774616"/>
                            <a:pt x="434258" y="1832296"/>
                            <a:pt x="359751" y="1832296"/>
                          </a:cubicBezTo>
                          <a:lnTo>
                            <a:pt x="0" y="1832295"/>
                          </a:lnTo>
                          <a:lnTo>
                            <a:pt x="0" y="0"/>
                          </a:lnTo>
                          <a:lnTo>
                            <a:pt x="359751" y="0"/>
                          </a:lnTo>
                          <a:cubicBezTo>
                            <a:pt x="434258" y="0"/>
                            <a:pt x="503475" y="57681"/>
                            <a:pt x="560891" y="156464"/>
                          </a:cubicBez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sz="1400"/>
                    </a:p>
                  </p:txBody>
                </p:sp>
              </p:grpSp>
            </p:grpSp>
          </p:grpSp>
          <p:grpSp>
            <p:nvGrpSpPr>
              <p:cNvPr id="101" name="Group 100"/>
              <p:cNvGrpSpPr>
                <a:grpSpLocks noChangeAspect="1"/>
              </p:cNvGrpSpPr>
              <p:nvPr/>
            </p:nvGrpSpPr>
            <p:grpSpPr>
              <a:xfrm>
                <a:off x="7854485" y="3671202"/>
                <a:ext cx="404571" cy="404572"/>
                <a:chOff x="5556000" y="2889000"/>
                <a:chExt cx="1080000" cy="1080000"/>
              </a:xfrm>
              <a:noFill/>
            </p:grpSpPr>
            <p:sp>
              <p:nvSpPr>
                <p:cNvPr id="130" name="Oval 129"/>
                <p:cNvSpPr>
                  <a:spLocks/>
                </p:cNvSpPr>
                <p:nvPr/>
              </p:nvSpPr>
              <p:spPr>
                <a:xfrm>
                  <a:off x="5556000" y="2889000"/>
                  <a:ext cx="1080000" cy="1080000"/>
                </a:xfrm>
                <a:prstGeom prst="ellipse">
                  <a:avLst/>
                </a:prstGeom>
                <a:grpFill/>
                <a:ln w="19050" cap="rnd">
                  <a:solidFill>
                    <a:schemeClr val="bg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grpSp>
              <p:nvGrpSpPr>
                <p:cNvPr id="131" name="Group 130"/>
                <p:cNvGrpSpPr>
                  <a:grpSpLocks noChangeAspect="1"/>
                </p:cNvGrpSpPr>
                <p:nvPr/>
              </p:nvGrpSpPr>
              <p:grpSpPr>
                <a:xfrm>
                  <a:off x="5787589" y="3146771"/>
                  <a:ext cx="616823" cy="564459"/>
                  <a:chOff x="7798499" y="2967251"/>
                  <a:chExt cx="820991" cy="751294"/>
                </a:xfrm>
                <a:grpFill/>
              </p:grpSpPr>
              <p:grpSp>
                <p:nvGrpSpPr>
                  <p:cNvPr id="132" name="Group 131"/>
                  <p:cNvGrpSpPr>
                    <a:grpSpLocks noChangeAspect="1"/>
                  </p:cNvGrpSpPr>
                  <p:nvPr/>
                </p:nvGrpSpPr>
                <p:grpSpPr>
                  <a:xfrm>
                    <a:off x="7918589" y="2967251"/>
                    <a:ext cx="580810" cy="496931"/>
                    <a:chOff x="5335231" y="2775475"/>
                    <a:chExt cx="1521539" cy="1301800"/>
                  </a:xfrm>
                  <a:grpFill/>
                </p:grpSpPr>
                <p:sp>
                  <p:nvSpPr>
                    <p:cNvPr id="134" name="Freeform 133"/>
                    <p:cNvSpPr>
                      <a:spLocks/>
                    </p:cNvSpPr>
                    <p:nvPr/>
                  </p:nvSpPr>
                  <p:spPr bwMode="ltGray">
                    <a:xfrm>
                      <a:off x="5335231" y="2971161"/>
                      <a:ext cx="754417" cy="1106114"/>
                    </a:xfrm>
                    <a:custGeom>
                      <a:avLst/>
                      <a:gdLst>
                        <a:gd name="T0" fmla="*/ 0 w 475"/>
                        <a:gd name="T1" fmla="*/ 0 h 697"/>
                        <a:gd name="T2" fmla="*/ 0 w 475"/>
                        <a:gd name="T3" fmla="*/ 540 h 697"/>
                        <a:gd name="T4" fmla="*/ 475 w 475"/>
                        <a:gd name="T5" fmla="*/ 697 h 697"/>
                        <a:gd name="T6" fmla="*/ 475 w 475"/>
                        <a:gd name="T7" fmla="*/ 143 h 697"/>
                        <a:gd name="T8" fmla="*/ 0 w 475"/>
                        <a:gd name="T9" fmla="*/ 0 h 6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75" h="697">
                          <a:moveTo>
                            <a:pt x="0" y="0"/>
                          </a:moveTo>
                          <a:lnTo>
                            <a:pt x="0" y="540"/>
                          </a:lnTo>
                          <a:lnTo>
                            <a:pt x="475" y="697"/>
                          </a:lnTo>
                          <a:lnTo>
                            <a:pt x="475" y="14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defPPr>
                        <a:defRPr lang="nl-NL"/>
                      </a:defPPr>
                      <a:lvl1pPr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1pPr>
                      <a:lvl2pPr marL="4572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IN" sz="1050"/>
                    </a:p>
                  </p:txBody>
                </p:sp>
                <p:sp>
                  <p:nvSpPr>
                    <p:cNvPr id="135" name="Freeform 134"/>
                    <p:cNvSpPr>
                      <a:spLocks/>
                    </p:cNvSpPr>
                    <p:nvPr/>
                  </p:nvSpPr>
                  <p:spPr bwMode="ltGray">
                    <a:xfrm>
                      <a:off x="6089648" y="2960052"/>
                      <a:ext cx="767122" cy="1117223"/>
                    </a:xfrm>
                    <a:custGeom>
                      <a:avLst/>
                      <a:gdLst>
                        <a:gd name="T0" fmla="*/ 0 w 483"/>
                        <a:gd name="T1" fmla="*/ 150 h 704"/>
                        <a:gd name="T2" fmla="*/ 0 w 483"/>
                        <a:gd name="T3" fmla="*/ 704 h 704"/>
                        <a:gd name="T4" fmla="*/ 483 w 483"/>
                        <a:gd name="T5" fmla="*/ 539 h 704"/>
                        <a:gd name="T6" fmla="*/ 483 w 483"/>
                        <a:gd name="T7" fmla="*/ 0 h 704"/>
                        <a:gd name="T8" fmla="*/ 8 w 483"/>
                        <a:gd name="T9" fmla="*/ 150 h 704"/>
                        <a:gd name="T10" fmla="*/ 0 w 483"/>
                        <a:gd name="T11" fmla="*/ 150 h 7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483" h="704">
                          <a:moveTo>
                            <a:pt x="0" y="150"/>
                          </a:moveTo>
                          <a:lnTo>
                            <a:pt x="0" y="704"/>
                          </a:lnTo>
                          <a:lnTo>
                            <a:pt x="483" y="539"/>
                          </a:lnTo>
                          <a:lnTo>
                            <a:pt x="483" y="0"/>
                          </a:lnTo>
                          <a:lnTo>
                            <a:pt x="8" y="150"/>
                          </a:lnTo>
                          <a:lnTo>
                            <a:pt x="0" y="150"/>
                          </a:lnTo>
                          <a:close/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defPPr>
                        <a:defRPr lang="nl-NL"/>
                      </a:defPPr>
                      <a:lvl1pPr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1pPr>
                      <a:lvl2pPr marL="4572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IN" sz="1050"/>
                    </a:p>
                  </p:txBody>
                </p:sp>
                <p:sp>
                  <p:nvSpPr>
                    <p:cNvPr id="136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5335231" y="2775475"/>
                      <a:ext cx="1507727" cy="417611"/>
                    </a:xfrm>
                    <a:custGeom>
                      <a:avLst/>
                      <a:gdLst>
                        <a:gd name="T0" fmla="*/ 497 w 950"/>
                        <a:gd name="T1" fmla="*/ 0 h 263"/>
                        <a:gd name="T2" fmla="*/ 950 w 950"/>
                        <a:gd name="T3" fmla="*/ 120 h 263"/>
                        <a:gd name="T4" fmla="*/ 475 w 950"/>
                        <a:gd name="T5" fmla="*/ 263 h 263"/>
                        <a:gd name="T6" fmla="*/ 0 w 950"/>
                        <a:gd name="T7" fmla="*/ 120 h 263"/>
                        <a:gd name="T8" fmla="*/ 497 w 950"/>
                        <a:gd name="T9" fmla="*/ 0 h 2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950" h="263">
                          <a:moveTo>
                            <a:pt x="497" y="0"/>
                          </a:moveTo>
                          <a:lnTo>
                            <a:pt x="950" y="120"/>
                          </a:lnTo>
                          <a:lnTo>
                            <a:pt x="475" y="263"/>
                          </a:lnTo>
                          <a:lnTo>
                            <a:pt x="0" y="120"/>
                          </a:lnTo>
                          <a:lnTo>
                            <a:pt x="497" y="0"/>
                          </a:lnTo>
                        </a:path>
                      </a:pathLst>
                    </a:custGeom>
                    <a:grpFill/>
                    <a:ln w="19050" cap="rnd">
                      <a:solidFill>
                        <a:schemeClr val="bg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defPPr>
                        <a:defRPr lang="nl-NL"/>
                      </a:defPPr>
                      <a:lvl1pPr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1pPr>
                      <a:lvl2pPr marL="4572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2pPr>
                      <a:lvl3pPr marL="9144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3pPr>
                      <a:lvl4pPr marL="13716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4pPr>
                      <a:lvl5pPr marL="1828800" algn="ctr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200" kern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en-IN" sz="1050"/>
                    </a:p>
                  </p:txBody>
                </p:sp>
              </p:grpSp>
              <p:sp>
                <p:nvSpPr>
                  <p:cNvPr id="133" name="Freeform 132"/>
                  <p:cNvSpPr>
                    <a:spLocks noChangeAspect="1"/>
                  </p:cNvSpPr>
                  <p:nvPr/>
                </p:nvSpPr>
                <p:spPr>
                  <a:xfrm>
                    <a:off x="7798499" y="3491207"/>
                    <a:ext cx="820991" cy="227338"/>
                  </a:xfrm>
                  <a:custGeom>
                    <a:avLst/>
                    <a:gdLst>
                      <a:gd name="connsiteX0" fmla="*/ 777821 w 820991"/>
                      <a:gd name="connsiteY0" fmla="*/ 0 h 227338"/>
                      <a:gd name="connsiteX1" fmla="*/ 818226 w 820991"/>
                      <a:gd name="connsiteY1" fmla="*/ 8061 h 227338"/>
                      <a:gd name="connsiteX2" fmla="*/ 809675 w 820991"/>
                      <a:gd name="connsiteY2" fmla="*/ 51231 h 227338"/>
                      <a:gd name="connsiteX3" fmla="*/ 431163 w 820991"/>
                      <a:gd name="connsiteY3" fmla="*/ 227338 h 227338"/>
                      <a:gd name="connsiteX4" fmla="*/ 184163 w 820991"/>
                      <a:gd name="connsiteY4" fmla="*/ 145505 h 227338"/>
                      <a:gd name="connsiteX5" fmla="*/ 59416 w 820991"/>
                      <a:gd name="connsiteY5" fmla="*/ 224320 h 227338"/>
                      <a:gd name="connsiteX6" fmla="*/ 2046 w 820991"/>
                      <a:gd name="connsiteY6" fmla="*/ 116224 h 227338"/>
                      <a:gd name="connsiteX7" fmla="*/ 138495 w 820991"/>
                      <a:gd name="connsiteY7" fmla="*/ 23690 h 227338"/>
                      <a:gd name="connsiteX8" fmla="*/ 380568 w 820991"/>
                      <a:gd name="connsiteY8" fmla="*/ 24016 h 227338"/>
                      <a:gd name="connsiteX9" fmla="*/ 481757 w 820991"/>
                      <a:gd name="connsiteY9" fmla="*/ 22414 h 227338"/>
                      <a:gd name="connsiteX10" fmla="*/ 527413 w 820991"/>
                      <a:gd name="connsiteY10" fmla="*/ 28569 h 227338"/>
                      <a:gd name="connsiteX11" fmla="*/ 555590 w 820991"/>
                      <a:gd name="connsiteY11" fmla="*/ 51084 h 227338"/>
                      <a:gd name="connsiteX12" fmla="*/ 548479 w 820991"/>
                      <a:gd name="connsiteY12" fmla="*/ 68829 h 227338"/>
                      <a:gd name="connsiteX13" fmla="*/ 465623 w 820991"/>
                      <a:gd name="connsiteY13" fmla="*/ 105568 h 227338"/>
                      <a:gd name="connsiteX14" fmla="*/ 443233 w 820991"/>
                      <a:gd name="connsiteY14" fmla="*/ 107459 h 227338"/>
                      <a:gd name="connsiteX15" fmla="*/ 409268 w 820991"/>
                      <a:gd name="connsiteY15" fmla="*/ 109529 h 227338"/>
                      <a:gd name="connsiteX16" fmla="*/ 389428 w 820991"/>
                      <a:gd name="connsiteY16" fmla="*/ 111956 h 227338"/>
                      <a:gd name="connsiteX17" fmla="*/ 438700 w 820991"/>
                      <a:gd name="connsiteY17" fmla="*/ 107842 h 227338"/>
                      <a:gd name="connsiteX18" fmla="*/ 443233 w 820991"/>
                      <a:gd name="connsiteY18" fmla="*/ 107459 h 227338"/>
                      <a:gd name="connsiteX19" fmla="*/ 444385 w 820991"/>
                      <a:gd name="connsiteY19" fmla="*/ 107388 h 227338"/>
                      <a:gd name="connsiteX20" fmla="*/ 465149 w 820991"/>
                      <a:gd name="connsiteY20" fmla="*/ 105742 h 227338"/>
                      <a:gd name="connsiteX21" fmla="*/ 545466 w 820991"/>
                      <a:gd name="connsiteY21" fmla="*/ 80050 h 227338"/>
                      <a:gd name="connsiteX22" fmla="*/ 777821 w 820991"/>
                      <a:gd name="connsiteY22" fmla="*/ 0 h 2273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820991" h="227338">
                        <a:moveTo>
                          <a:pt x="777821" y="0"/>
                        </a:moveTo>
                        <a:lnTo>
                          <a:pt x="818226" y="8061"/>
                        </a:lnTo>
                        <a:cubicBezTo>
                          <a:pt x="824326" y="16308"/>
                          <a:pt x="819830" y="37002"/>
                          <a:pt x="809675" y="51231"/>
                        </a:cubicBezTo>
                        <a:lnTo>
                          <a:pt x="431163" y="227338"/>
                        </a:lnTo>
                        <a:lnTo>
                          <a:pt x="184163" y="145505"/>
                        </a:lnTo>
                        <a:cubicBezTo>
                          <a:pt x="139603" y="123506"/>
                          <a:pt x="89769" y="229200"/>
                          <a:pt x="59416" y="224320"/>
                        </a:cubicBezTo>
                        <a:cubicBezTo>
                          <a:pt x="29064" y="219439"/>
                          <a:pt x="-9330" y="141017"/>
                          <a:pt x="2046" y="116224"/>
                        </a:cubicBezTo>
                        <a:cubicBezTo>
                          <a:pt x="13422" y="91431"/>
                          <a:pt x="105159" y="47301"/>
                          <a:pt x="138495" y="23690"/>
                        </a:cubicBezTo>
                        <a:lnTo>
                          <a:pt x="380568" y="24016"/>
                        </a:lnTo>
                        <a:cubicBezTo>
                          <a:pt x="397433" y="22948"/>
                          <a:pt x="464892" y="23482"/>
                          <a:pt x="481757" y="22414"/>
                        </a:cubicBezTo>
                        <a:cubicBezTo>
                          <a:pt x="497997" y="21880"/>
                          <a:pt x="516871" y="26478"/>
                          <a:pt x="527413" y="28569"/>
                        </a:cubicBezTo>
                        <a:cubicBezTo>
                          <a:pt x="537314" y="33750"/>
                          <a:pt x="553814" y="42996"/>
                          <a:pt x="555590" y="51084"/>
                        </a:cubicBezTo>
                        <a:cubicBezTo>
                          <a:pt x="558310" y="57357"/>
                          <a:pt x="557301" y="58556"/>
                          <a:pt x="548479" y="68829"/>
                        </a:cubicBezTo>
                        <a:cubicBezTo>
                          <a:pt x="533485" y="77910"/>
                          <a:pt x="500721" y="99008"/>
                          <a:pt x="465623" y="105568"/>
                        </a:cubicBezTo>
                        <a:lnTo>
                          <a:pt x="443233" y="107459"/>
                        </a:lnTo>
                        <a:lnTo>
                          <a:pt x="409268" y="109529"/>
                        </a:lnTo>
                        <a:cubicBezTo>
                          <a:pt x="386265" y="110935"/>
                          <a:pt x="369268" y="112113"/>
                          <a:pt x="389428" y="111956"/>
                        </a:cubicBezTo>
                        <a:cubicBezTo>
                          <a:pt x="412835" y="112719"/>
                          <a:pt x="418117" y="110255"/>
                          <a:pt x="438700" y="107842"/>
                        </a:cubicBezTo>
                        <a:lnTo>
                          <a:pt x="443233" y="107459"/>
                        </a:lnTo>
                        <a:lnTo>
                          <a:pt x="444385" y="107388"/>
                        </a:lnTo>
                        <a:cubicBezTo>
                          <a:pt x="454996" y="106711"/>
                          <a:pt x="463216" y="106116"/>
                          <a:pt x="465149" y="105742"/>
                        </a:cubicBezTo>
                        <a:cubicBezTo>
                          <a:pt x="490301" y="104524"/>
                          <a:pt x="506323" y="92980"/>
                          <a:pt x="545466" y="80050"/>
                        </a:cubicBezTo>
                        <a:cubicBezTo>
                          <a:pt x="590791" y="62372"/>
                          <a:pt x="723480" y="3202"/>
                          <a:pt x="777821" y="0"/>
                        </a:cubicBezTo>
                        <a:close/>
                      </a:path>
                    </a:pathLst>
                  </a:custGeom>
                  <a:grpFill/>
                  <a:ln w="1905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/>
                  </a:p>
                </p:txBody>
              </p:sp>
            </p:grpSp>
          </p:grpSp>
          <p:grpSp>
            <p:nvGrpSpPr>
              <p:cNvPr id="102" name="Group 101"/>
              <p:cNvGrpSpPr>
                <a:grpSpLocks noChangeAspect="1"/>
              </p:cNvGrpSpPr>
              <p:nvPr/>
            </p:nvGrpSpPr>
            <p:grpSpPr>
              <a:xfrm>
                <a:off x="6770263" y="5030783"/>
                <a:ext cx="404572" cy="404571"/>
                <a:chOff x="5556000" y="2889000"/>
                <a:chExt cx="1080000" cy="1080000"/>
              </a:xfrm>
              <a:noFill/>
            </p:grpSpPr>
            <p:sp>
              <p:nvSpPr>
                <p:cNvPr id="127" name="Freeform 126"/>
                <p:cNvSpPr>
                  <a:spLocks/>
                </p:cNvSpPr>
                <p:nvPr/>
              </p:nvSpPr>
              <p:spPr>
                <a:xfrm>
                  <a:off x="5690007" y="3021347"/>
                  <a:ext cx="811987" cy="815306"/>
                </a:xfrm>
                <a:custGeom>
                  <a:avLst/>
                  <a:gdLst>
                    <a:gd name="connsiteX0" fmla="*/ 1993752 w 4104168"/>
                    <a:gd name="connsiteY0" fmla="*/ 0 h 4120942"/>
                    <a:gd name="connsiteX1" fmla="*/ 2162107 w 4104168"/>
                    <a:gd name="connsiteY1" fmla="*/ 0 h 4120942"/>
                    <a:gd name="connsiteX2" fmla="*/ 2258302 w 4104168"/>
                    <a:gd name="connsiteY2" fmla="*/ 246915 h 4120942"/>
                    <a:gd name="connsiteX3" fmla="*/ 2328818 w 4104168"/>
                    <a:gd name="connsiteY3" fmla="*/ 255876 h 4120942"/>
                    <a:gd name="connsiteX4" fmla="*/ 2418303 w 4104168"/>
                    <a:gd name="connsiteY4" fmla="*/ 271856 h 4120942"/>
                    <a:gd name="connsiteX5" fmla="*/ 2466634 w 4104168"/>
                    <a:gd name="connsiteY5" fmla="*/ 283011 h 4120942"/>
                    <a:gd name="connsiteX6" fmla="*/ 2630736 w 4104168"/>
                    <a:gd name="connsiteY6" fmla="*/ 82410 h 4120942"/>
                    <a:gd name="connsiteX7" fmla="*/ 2790850 w 4104168"/>
                    <a:gd name="connsiteY7" fmla="*/ 134435 h 4120942"/>
                    <a:gd name="connsiteX8" fmla="*/ 2806108 w 4104168"/>
                    <a:gd name="connsiteY8" fmla="*/ 400239 h 4120942"/>
                    <a:gd name="connsiteX9" fmla="*/ 2918244 w 4104168"/>
                    <a:gd name="connsiteY9" fmla="*/ 454258 h 4120942"/>
                    <a:gd name="connsiteX10" fmla="*/ 2991429 w 4104168"/>
                    <a:gd name="connsiteY10" fmla="*/ 498718 h 4120942"/>
                    <a:gd name="connsiteX11" fmla="*/ 3211077 w 4104168"/>
                    <a:gd name="connsiteY11" fmla="*/ 357626 h 4120942"/>
                    <a:gd name="connsiteX12" fmla="*/ 3347278 w 4104168"/>
                    <a:gd name="connsiteY12" fmla="*/ 456583 h 4120942"/>
                    <a:gd name="connsiteX13" fmla="*/ 3279450 w 4104168"/>
                    <a:gd name="connsiteY13" fmla="*/ 714861 h 4120942"/>
                    <a:gd name="connsiteX14" fmla="*/ 3337001 w 4104168"/>
                    <a:gd name="connsiteY14" fmla="*/ 767168 h 4120942"/>
                    <a:gd name="connsiteX15" fmla="*/ 3425845 w 4104168"/>
                    <a:gd name="connsiteY15" fmla="*/ 864921 h 4120942"/>
                    <a:gd name="connsiteX16" fmla="*/ 3677969 w 4104168"/>
                    <a:gd name="connsiteY16" fmla="*/ 798708 h 4120942"/>
                    <a:gd name="connsiteX17" fmla="*/ 3776924 w 4104168"/>
                    <a:gd name="connsiteY17" fmla="*/ 934909 h 4120942"/>
                    <a:gd name="connsiteX18" fmla="*/ 3633275 w 4104168"/>
                    <a:gd name="connsiteY18" fmla="*/ 1158540 h 4120942"/>
                    <a:gd name="connsiteX19" fmla="*/ 3649911 w 4104168"/>
                    <a:gd name="connsiteY19" fmla="*/ 1185924 h 4120942"/>
                    <a:gd name="connsiteX20" fmla="*/ 3726430 w 4104168"/>
                    <a:gd name="connsiteY20" fmla="*/ 1344769 h 4120942"/>
                    <a:gd name="connsiteX21" fmla="*/ 3727487 w 4104168"/>
                    <a:gd name="connsiteY21" fmla="*/ 1347657 h 4120942"/>
                    <a:gd name="connsiteX22" fmla="*/ 3985707 w 4104168"/>
                    <a:gd name="connsiteY22" fmla="*/ 1362478 h 4120942"/>
                    <a:gd name="connsiteX23" fmla="*/ 4037730 w 4104168"/>
                    <a:gd name="connsiteY23" fmla="*/ 1522592 h 4120942"/>
                    <a:gd name="connsiteX24" fmla="*/ 3833056 w 4104168"/>
                    <a:gd name="connsiteY24" fmla="*/ 1690028 h 4120942"/>
                    <a:gd name="connsiteX25" fmla="*/ 3848293 w 4104168"/>
                    <a:gd name="connsiteY25" fmla="*/ 1775350 h 4120942"/>
                    <a:gd name="connsiteX26" fmla="*/ 3859849 w 4104168"/>
                    <a:gd name="connsiteY26" fmla="*/ 1866291 h 4120942"/>
                    <a:gd name="connsiteX27" fmla="*/ 3862378 w 4104168"/>
                    <a:gd name="connsiteY27" fmla="*/ 1899554 h 4120942"/>
                    <a:gd name="connsiteX28" fmla="*/ 4104168 w 4104168"/>
                    <a:gd name="connsiteY28" fmla="*/ 1993752 h 4120942"/>
                    <a:gd name="connsiteX29" fmla="*/ 4104168 w 4104168"/>
                    <a:gd name="connsiteY29" fmla="*/ 2060471 h 4120942"/>
                    <a:gd name="connsiteX30" fmla="*/ 4104168 w 4104168"/>
                    <a:gd name="connsiteY30" fmla="*/ 2178881 h 4120942"/>
                    <a:gd name="connsiteX31" fmla="*/ 3857252 w 4104168"/>
                    <a:gd name="connsiteY31" fmla="*/ 2275076 h 4120942"/>
                    <a:gd name="connsiteX32" fmla="*/ 3848292 w 4104168"/>
                    <a:gd name="connsiteY32" fmla="*/ 2345592 h 4120942"/>
                    <a:gd name="connsiteX33" fmla="*/ 3832311 w 4104168"/>
                    <a:gd name="connsiteY33" fmla="*/ 2435077 h 4120942"/>
                    <a:gd name="connsiteX34" fmla="*/ 3821157 w 4104168"/>
                    <a:gd name="connsiteY34" fmla="*/ 2483408 h 4120942"/>
                    <a:gd name="connsiteX35" fmla="*/ 4021758 w 4104168"/>
                    <a:gd name="connsiteY35" fmla="*/ 2647512 h 4120942"/>
                    <a:gd name="connsiteX36" fmla="*/ 3969733 w 4104168"/>
                    <a:gd name="connsiteY36" fmla="*/ 2807626 h 4120942"/>
                    <a:gd name="connsiteX37" fmla="*/ 3703928 w 4104168"/>
                    <a:gd name="connsiteY37" fmla="*/ 2822883 h 4120942"/>
                    <a:gd name="connsiteX38" fmla="*/ 3649910 w 4104168"/>
                    <a:gd name="connsiteY38" fmla="*/ 2935018 h 4120942"/>
                    <a:gd name="connsiteX39" fmla="*/ 3605448 w 4104168"/>
                    <a:gd name="connsiteY39" fmla="*/ 3008203 h 4120942"/>
                    <a:gd name="connsiteX40" fmla="*/ 3746542 w 4104168"/>
                    <a:gd name="connsiteY40" fmla="*/ 3227853 h 4120942"/>
                    <a:gd name="connsiteX41" fmla="*/ 3647585 w 4104168"/>
                    <a:gd name="connsiteY41" fmla="*/ 3364055 h 4120942"/>
                    <a:gd name="connsiteX42" fmla="*/ 3389305 w 4104168"/>
                    <a:gd name="connsiteY42" fmla="*/ 3296225 h 4120942"/>
                    <a:gd name="connsiteX43" fmla="*/ 3336999 w 4104168"/>
                    <a:gd name="connsiteY43" fmla="*/ 3353774 h 4120942"/>
                    <a:gd name="connsiteX44" fmla="*/ 3239246 w 4104168"/>
                    <a:gd name="connsiteY44" fmla="*/ 3442619 h 4120942"/>
                    <a:gd name="connsiteX45" fmla="*/ 3305460 w 4104168"/>
                    <a:gd name="connsiteY45" fmla="*/ 3694744 h 4120942"/>
                    <a:gd name="connsiteX46" fmla="*/ 3169259 w 4104168"/>
                    <a:gd name="connsiteY46" fmla="*/ 3793700 h 4120942"/>
                    <a:gd name="connsiteX47" fmla="*/ 2945626 w 4104168"/>
                    <a:gd name="connsiteY47" fmla="*/ 3650049 h 4120942"/>
                    <a:gd name="connsiteX48" fmla="*/ 2918243 w 4104168"/>
                    <a:gd name="connsiteY48" fmla="*/ 3666685 h 4120942"/>
                    <a:gd name="connsiteX49" fmla="*/ 2759399 w 4104168"/>
                    <a:gd name="connsiteY49" fmla="*/ 3743204 h 4120942"/>
                    <a:gd name="connsiteX50" fmla="*/ 2756511 w 4104168"/>
                    <a:gd name="connsiteY50" fmla="*/ 3744261 h 4120942"/>
                    <a:gd name="connsiteX51" fmla="*/ 2741689 w 4104168"/>
                    <a:gd name="connsiteY51" fmla="*/ 4002482 h 4120942"/>
                    <a:gd name="connsiteX52" fmla="*/ 2581575 w 4104168"/>
                    <a:gd name="connsiteY52" fmla="*/ 4054506 h 4120942"/>
                    <a:gd name="connsiteX53" fmla="*/ 2414138 w 4104168"/>
                    <a:gd name="connsiteY53" fmla="*/ 3849830 h 4120942"/>
                    <a:gd name="connsiteX54" fmla="*/ 2328817 w 4104168"/>
                    <a:gd name="connsiteY54" fmla="*/ 3865067 h 4120942"/>
                    <a:gd name="connsiteX55" fmla="*/ 2237876 w 4104168"/>
                    <a:gd name="connsiteY55" fmla="*/ 3876623 h 4120942"/>
                    <a:gd name="connsiteX56" fmla="*/ 2204613 w 4104168"/>
                    <a:gd name="connsiteY56" fmla="*/ 3879152 h 4120942"/>
                    <a:gd name="connsiteX57" fmla="*/ 2110416 w 4104168"/>
                    <a:gd name="connsiteY57" fmla="*/ 4120942 h 4120942"/>
                    <a:gd name="connsiteX58" fmla="*/ 1942061 w 4104168"/>
                    <a:gd name="connsiteY58" fmla="*/ 4120942 h 4120942"/>
                    <a:gd name="connsiteX59" fmla="*/ 1845866 w 4104168"/>
                    <a:gd name="connsiteY59" fmla="*/ 3874027 h 4120942"/>
                    <a:gd name="connsiteX60" fmla="*/ 1775350 w 4104168"/>
                    <a:gd name="connsiteY60" fmla="*/ 3865067 h 4120942"/>
                    <a:gd name="connsiteX61" fmla="*/ 1685865 w 4104168"/>
                    <a:gd name="connsiteY61" fmla="*/ 3849086 h 4120942"/>
                    <a:gd name="connsiteX62" fmla="*/ 1637534 w 4104168"/>
                    <a:gd name="connsiteY62" fmla="*/ 3837931 h 4120942"/>
                    <a:gd name="connsiteX63" fmla="*/ 1473432 w 4104168"/>
                    <a:gd name="connsiteY63" fmla="*/ 4038532 h 4120942"/>
                    <a:gd name="connsiteX64" fmla="*/ 1313318 w 4104168"/>
                    <a:gd name="connsiteY64" fmla="*/ 3986508 h 4120942"/>
                    <a:gd name="connsiteX65" fmla="*/ 1298060 w 4104168"/>
                    <a:gd name="connsiteY65" fmla="*/ 3720704 h 4120942"/>
                    <a:gd name="connsiteX66" fmla="*/ 1185924 w 4104168"/>
                    <a:gd name="connsiteY66" fmla="*/ 3666685 h 4120942"/>
                    <a:gd name="connsiteX67" fmla="*/ 1112739 w 4104168"/>
                    <a:gd name="connsiteY67" fmla="*/ 3622224 h 4120942"/>
                    <a:gd name="connsiteX68" fmla="*/ 893091 w 4104168"/>
                    <a:gd name="connsiteY68" fmla="*/ 3763316 h 4120942"/>
                    <a:gd name="connsiteX69" fmla="*/ 756890 w 4104168"/>
                    <a:gd name="connsiteY69" fmla="*/ 3664360 h 4120942"/>
                    <a:gd name="connsiteX70" fmla="*/ 824719 w 4104168"/>
                    <a:gd name="connsiteY70" fmla="*/ 3406081 h 4120942"/>
                    <a:gd name="connsiteX71" fmla="*/ 767167 w 4104168"/>
                    <a:gd name="connsiteY71" fmla="*/ 3353774 h 4120942"/>
                    <a:gd name="connsiteX72" fmla="*/ 678323 w 4104168"/>
                    <a:gd name="connsiteY72" fmla="*/ 3256021 h 4120942"/>
                    <a:gd name="connsiteX73" fmla="*/ 426199 w 4104168"/>
                    <a:gd name="connsiteY73" fmla="*/ 3322234 h 4120942"/>
                    <a:gd name="connsiteX74" fmla="*/ 327244 w 4104168"/>
                    <a:gd name="connsiteY74" fmla="*/ 3186033 h 4120942"/>
                    <a:gd name="connsiteX75" fmla="*/ 470893 w 4104168"/>
                    <a:gd name="connsiteY75" fmla="*/ 2962402 h 4120942"/>
                    <a:gd name="connsiteX76" fmla="*/ 454257 w 4104168"/>
                    <a:gd name="connsiteY76" fmla="*/ 2935018 h 4120942"/>
                    <a:gd name="connsiteX77" fmla="*/ 377738 w 4104168"/>
                    <a:gd name="connsiteY77" fmla="*/ 2776174 h 4120942"/>
                    <a:gd name="connsiteX78" fmla="*/ 376681 w 4104168"/>
                    <a:gd name="connsiteY78" fmla="*/ 2773286 h 4120942"/>
                    <a:gd name="connsiteX79" fmla="*/ 118461 w 4104168"/>
                    <a:gd name="connsiteY79" fmla="*/ 2758464 h 4120942"/>
                    <a:gd name="connsiteX80" fmla="*/ 66438 w 4104168"/>
                    <a:gd name="connsiteY80" fmla="*/ 2598350 h 4120942"/>
                    <a:gd name="connsiteX81" fmla="*/ 271112 w 4104168"/>
                    <a:gd name="connsiteY81" fmla="*/ 2430914 h 4120942"/>
                    <a:gd name="connsiteX82" fmla="*/ 255875 w 4104168"/>
                    <a:gd name="connsiteY82" fmla="*/ 2345592 h 4120942"/>
                    <a:gd name="connsiteX83" fmla="*/ 244319 w 4104168"/>
                    <a:gd name="connsiteY83" fmla="*/ 2254651 h 4120942"/>
                    <a:gd name="connsiteX84" fmla="*/ 241790 w 4104168"/>
                    <a:gd name="connsiteY84" fmla="*/ 2221388 h 4120942"/>
                    <a:gd name="connsiteX85" fmla="*/ 0 w 4104168"/>
                    <a:gd name="connsiteY85" fmla="*/ 2127190 h 4120942"/>
                    <a:gd name="connsiteX86" fmla="*/ 0 w 4104168"/>
                    <a:gd name="connsiteY86" fmla="*/ 2060471 h 4120942"/>
                    <a:gd name="connsiteX87" fmla="*/ 0 w 4104168"/>
                    <a:gd name="connsiteY87" fmla="*/ 1942061 h 4120942"/>
                    <a:gd name="connsiteX88" fmla="*/ 246916 w 4104168"/>
                    <a:gd name="connsiteY88" fmla="*/ 1845866 h 4120942"/>
                    <a:gd name="connsiteX89" fmla="*/ 255876 w 4104168"/>
                    <a:gd name="connsiteY89" fmla="*/ 1775350 h 4120942"/>
                    <a:gd name="connsiteX90" fmla="*/ 271857 w 4104168"/>
                    <a:gd name="connsiteY90" fmla="*/ 1685865 h 4120942"/>
                    <a:gd name="connsiteX91" fmla="*/ 283012 w 4104168"/>
                    <a:gd name="connsiteY91" fmla="*/ 1637534 h 4120942"/>
                    <a:gd name="connsiteX92" fmla="*/ 82411 w 4104168"/>
                    <a:gd name="connsiteY92" fmla="*/ 1473430 h 4120942"/>
                    <a:gd name="connsiteX93" fmla="*/ 134435 w 4104168"/>
                    <a:gd name="connsiteY93" fmla="*/ 1313317 h 4120942"/>
                    <a:gd name="connsiteX94" fmla="*/ 400240 w 4104168"/>
                    <a:gd name="connsiteY94" fmla="*/ 1298060 h 4120942"/>
                    <a:gd name="connsiteX95" fmla="*/ 454258 w 4104168"/>
                    <a:gd name="connsiteY95" fmla="*/ 1185924 h 4120942"/>
                    <a:gd name="connsiteX96" fmla="*/ 498720 w 4104168"/>
                    <a:gd name="connsiteY96" fmla="*/ 1112739 h 4120942"/>
                    <a:gd name="connsiteX97" fmla="*/ 357627 w 4104168"/>
                    <a:gd name="connsiteY97" fmla="*/ 893089 h 4120942"/>
                    <a:gd name="connsiteX98" fmla="*/ 456583 w 4104168"/>
                    <a:gd name="connsiteY98" fmla="*/ 756888 h 4120942"/>
                    <a:gd name="connsiteX99" fmla="*/ 714864 w 4104168"/>
                    <a:gd name="connsiteY99" fmla="*/ 824718 h 4120942"/>
                    <a:gd name="connsiteX100" fmla="*/ 767169 w 4104168"/>
                    <a:gd name="connsiteY100" fmla="*/ 767168 h 4120942"/>
                    <a:gd name="connsiteX101" fmla="*/ 864922 w 4104168"/>
                    <a:gd name="connsiteY101" fmla="*/ 678324 h 4120942"/>
                    <a:gd name="connsiteX102" fmla="*/ 798708 w 4104168"/>
                    <a:gd name="connsiteY102" fmla="*/ 426198 h 4120942"/>
                    <a:gd name="connsiteX103" fmla="*/ 934910 w 4104168"/>
                    <a:gd name="connsiteY103" fmla="*/ 327243 h 4120942"/>
                    <a:gd name="connsiteX104" fmla="*/ 1158542 w 4104168"/>
                    <a:gd name="connsiteY104" fmla="*/ 470893 h 4120942"/>
                    <a:gd name="connsiteX105" fmla="*/ 1185925 w 4104168"/>
                    <a:gd name="connsiteY105" fmla="*/ 454258 h 4120942"/>
                    <a:gd name="connsiteX106" fmla="*/ 1344770 w 4104168"/>
                    <a:gd name="connsiteY106" fmla="*/ 377739 h 4120942"/>
                    <a:gd name="connsiteX107" fmla="*/ 1347657 w 4104168"/>
                    <a:gd name="connsiteY107" fmla="*/ 376681 h 4120942"/>
                    <a:gd name="connsiteX108" fmla="*/ 1362479 w 4104168"/>
                    <a:gd name="connsiteY108" fmla="*/ 118461 h 4120942"/>
                    <a:gd name="connsiteX109" fmla="*/ 1522593 w 4104168"/>
                    <a:gd name="connsiteY109" fmla="*/ 66436 h 4120942"/>
                    <a:gd name="connsiteX110" fmla="*/ 1690030 w 4104168"/>
                    <a:gd name="connsiteY110" fmla="*/ 271112 h 4120942"/>
                    <a:gd name="connsiteX111" fmla="*/ 1775351 w 4104168"/>
                    <a:gd name="connsiteY111" fmla="*/ 255876 h 4120942"/>
                    <a:gd name="connsiteX112" fmla="*/ 1866292 w 4104168"/>
                    <a:gd name="connsiteY112" fmla="*/ 244320 h 4120942"/>
                    <a:gd name="connsiteX113" fmla="*/ 1899555 w 4104168"/>
                    <a:gd name="connsiteY113" fmla="*/ 241791 h 41209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</a:cxnLst>
                  <a:rect l="l" t="t" r="r" b="b"/>
                  <a:pathLst>
                    <a:path w="4104168" h="4120942">
                      <a:moveTo>
                        <a:pt x="1993752" y="0"/>
                      </a:moveTo>
                      <a:lnTo>
                        <a:pt x="2162107" y="0"/>
                      </a:lnTo>
                      <a:lnTo>
                        <a:pt x="2258302" y="246915"/>
                      </a:lnTo>
                      <a:lnTo>
                        <a:pt x="2328818" y="255876"/>
                      </a:lnTo>
                      <a:cubicBezTo>
                        <a:pt x="2358895" y="260471"/>
                        <a:pt x="2388730" y="265805"/>
                        <a:pt x="2418303" y="271856"/>
                      </a:cubicBezTo>
                      <a:lnTo>
                        <a:pt x="2466634" y="283011"/>
                      </a:lnTo>
                      <a:lnTo>
                        <a:pt x="2630736" y="82410"/>
                      </a:lnTo>
                      <a:lnTo>
                        <a:pt x="2790850" y="134435"/>
                      </a:lnTo>
                      <a:lnTo>
                        <a:pt x="2806108" y="400239"/>
                      </a:lnTo>
                      <a:lnTo>
                        <a:pt x="2918244" y="454258"/>
                      </a:lnTo>
                      <a:lnTo>
                        <a:pt x="2991429" y="498718"/>
                      </a:lnTo>
                      <a:lnTo>
                        <a:pt x="3211077" y="357626"/>
                      </a:lnTo>
                      <a:lnTo>
                        <a:pt x="3347278" y="456583"/>
                      </a:lnTo>
                      <a:lnTo>
                        <a:pt x="3279450" y="714861"/>
                      </a:lnTo>
                      <a:lnTo>
                        <a:pt x="3337001" y="767168"/>
                      </a:lnTo>
                      <a:lnTo>
                        <a:pt x="3425845" y="864921"/>
                      </a:lnTo>
                      <a:lnTo>
                        <a:pt x="3677969" y="798708"/>
                      </a:lnTo>
                      <a:lnTo>
                        <a:pt x="3776924" y="934909"/>
                      </a:lnTo>
                      <a:lnTo>
                        <a:pt x="3633275" y="1158540"/>
                      </a:lnTo>
                      <a:lnTo>
                        <a:pt x="3649911" y="1185924"/>
                      </a:lnTo>
                      <a:cubicBezTo>
                        <a:pt x="3677885" y="1237420"/>
                        <a:pt x="3703442" y="1290419"/>
                        <a:pt x="3726430" y="1344769"/>
                      </a:cubicBezTo>
                      <a:lnTo>
                        <a:pt x="3727487" y="1347657"/>
                      </a:lnTo>
                      <a:lnTo>
                        <a:pt x="3985707" y="1362478"/>
                      </a:lnTo>
                      <a:lnTo>
                        <a:pt x="4037730" y="1522592"/>
                      </a:lnTo>
                      <a:lnTo>
                        <a:pt x="3833056" y="1690028"/>
                      </a:lnTo>
                      <a:lnTo>
                        <a:pt x="3848293" y="1775350"/>
                      </a:lnTo>
                      <a:cubicBezTo>
                        <a:pt x="3852888" y="1805428"/>
                        <a:pt x="3856747" y="1835747"/>
                        <a:pt x="3859849" y="1866291"/>
                      </a:cubicBezTo>
                      <a:lnTo>
                        <a:pt x="3862378" y="1899554"/>
                      </a:lnTo>
                      <a:lnTo>
                        <a:pt x="4104168" y="1993752"/>
                      </a:lnTo>
                      <a:lnTo>
                        <a:pt x="4104168" y="2060471"/>
                      </a:lnTo>
                      <a:lnTo>
                        <a:pt x="4104168" y="2178881"/>
                      </a:lnTo>
                      <a:lnTo>
                        <a:pt x="3857252" y="2275076"/>
                      </a:lnTo>
                      <a:lnTo>
                        <a:pt x="3848292" y="2345592"/>
                      </a:lnTo>
                      <a:cubicBezTo>
                        <a:pt x="3843696" y="2375669"/>
                        <a:pt x="3838363" y="2405504"/>
                        <a:pt x="3832311" y="2435077"/>
                      </a:cubicBezTo>
                      <a:lnTo>
                        <a:pt x="3821157" y="2483408"/>
                      </a:lnTo>
                      <a:lnTo>
                        <a:pt x="4021758" y="2647512"/>
                      </a:lnTo>
                      <a:lnTo>
                        <a:pt x="3969733" y="2807626"/>
                      </a:lnTo>
                      <a:lnTo>
                        <a:pt x="3703928" y="2822883"/>
                      </a:lnTo>
                      <a:lnTo>
                        <a:pt x="3649910" y="2935018"/>
                      </a:lnTo>
                      <a:lnTo>
                        <a:pt x="3605448" y="3008203"/>
                      </a:lnTo>
                      <a:lnTo>
                        <a:pt x="3746542" y="3227853"/>
                      </a:lnTo>
                      <a:lnTo>
                        <a:pt x="3647585" y="3364055"/>
                      </a:lnTo>
                      <a:lnTo>
                        <a:pt x="3389305" y="3296225"/>
                      </a:lnTo>
                      <a:lnTo>
                        <a:pt x="3336999" y="3353774"/>
                      </a:lnTo>
                      <a:lnTo>
                        <a:pt x="3239246" y="3442619"/>
                      </a:lnTo>
                      <a:lnTo>
                        <a:pt x="3305460" y="3694744"/>
                      </a:lnTo>
                      <a:lnTo>
                        <a:pt x="3169259" y="3793700"/>
                      </a:lnTo>
                      <a:lnTo>
                        <a:pt x="2945626" y="3650049"/>
                      </a:lnTo>
                      <a:lnTo>
                        <a:pt x="2918243" y="3666685"/>
                      </a:lnTo>
                      <a:cubicBezTo>
                        <a:pt x="2866748" y="3694658"/>
                        <a:pt x="2813748" y="3720216"/>
                        <a:pt x="2759399" y="3743204"/>
                      </a:cubicBezTo>
                      <a:lnTo>
                        <a:pt x="2756511" y="3744261"/>
                      </a:lnTo>
                      <a:lnTo>
                        <a:pt x="2741689" y="4002482"/>
                      </a:lnTo>
                      <a:lnTo>
                        <a:pt x="2581575" y="4054506"/>
                      </a:lnTo>
                      <a:lnTo>
                        <a:pt x="2414138" y="3849830"/>
                      </a:lnTo>
                      <a:lnTo>
                        <a:pt x="2328817" y="3865067"/>
                      </a:lnTo>
                      <a:cubicBezTo>
                        <a:pt x="2298739" y="3869662"/>
                        <a:pt x="2268419" y="3873520"/>
                        <a:pt x="2237876" y="3876623"/>
                      </a:cubicBezTo>
                      <a:lnTo>
                        <a:pt x="2204613" y="3879152"/>
                      </a:lnTo>
                      <a:lnTo>
                        <a:pt x="2110416" y="4120942"/>
                      </a:lnTo>
                      <a:lnTo>
                        <a:pt x="1942061" y="4120942"/>
                      </a:lnTo>
                      <a:lnTo>
                        <a:pt x="1845866" y="3874027"/>
                      </a:lnTo>
                      <a:lnTo>
                        <a:pt x="1775350" y="3865067"/>
                      </a:lnTo>
                      <a:cubicBezTo>
                        <a:pt x="1745273" y="3860471"/>
                        <a:pt x="1715438" y="3855138"/>
                        <a:pt x="1685865" y="3849086"/>
                      </a:cubicBezTo>
                      <a:lnTo>
                        <a:pt x="1637534" y="3837931"/>
                      </a:lnTo>
                      <a:lnTo>
                        <a:pt x="1473432" y="4038532"/>
                      </a:lnTo>
                      <a:lnTo>
                        <a:pt x="1313318" y="3986508"/>
                      </a:lnTo>
                      <a:lnTo>
                        <a:pt x="1298060" y="3720704"/>
                      </a:lnTo>
                      <a:lnTo>
                        <a:pt x="1185924" y="3666685"/>
                      </a:lnTo>
                      <a:lnTo>
                        <a:pt x="1112739" y="3622224"/>
                      </a:lnTo>
                      <a:lnTo>
                        <a:pt x="893091" y="3763316"/>
                      </a:lnTo>
                      <a:lnTo>
                        <a:pt x="756890" y="3664360"/>
                      </a:lnTo>
                      <a:lnTo>
                        <a:pt x="824719" y="3406081"/>
                      </a:lnTo>
                      <a:lnTo>
                        <a:pt x="767167" y="3353774"/>
                      </a:lnTo>
                      <a:lnTo>
                        <a:pt x="678323" y="3256021"/>
                      </a:lnTo>
                      <a:lnTo>
                        <a:pt x="426199" y="3322234"/>
                      </a:lnTo>
                      <a:lnTo>
                        <a:pt x="327244" y="3186033"/>
                      </a:lnTo>
                      <a:lnTo>
                        <a:pt x="470893" y="2962402"/>
                      </a:lnTo>
                      <a:lnTo>
                        <a:pt x="454257" y="2935018"/>
                      </a:lnTo>
                      <a:cubicBezTo>
                        <a:pt x="426283" y="2883523"/>
                        <a:pt x="400726" y="2830524"/>
                        <a:pt x="377738" y="2776174"/>
                      </a:cubicBezTo>
                      <a:lnTo>
                        <a:pt x="376681" y="2773286"/>
                      </a:lnTo>
                      <a:lnTo>
                        <a:pt x="118461" y="2758464"/>
                      </a:lnTo>
                      <a:lnTo>
                        <a:pt x="66438" y="2598350"/>
                      </a:lnTo>
                      <a:lnTo>
                        <a:pt x="271112" y="2430914"/>
                      </a:lnTo>
                      <a:lnTo>
                        <a:pt x="255875" y="2345592"/>
                      </a:lnTo>
                      <a:cubicBezTo>
                        <a:pt x="251280" y="2315515"/>
                        <a:pt x="247421" y="2285195"/>
                        <a:pt x="244319" y="2254651"/>
                      </a:cubicBezTo>
                      <a:lnTo>
                        <a:pt x="241790" y="2221388"/>
                      </a:lnTo>
                      <a:lnTo>
                        <a:pt x="0" y="2127190"/>
                      </a:lnTo>
                      <a:lnTo>
                        <a:pt x="0" y="2060471"/>
                      </a:lnTo>
                      <a:lnTo>
                        <a:pt x="0" y="1942061"/>
                      </a:lnTo>
                      <a:lnTo>
                        <a:pt x="246916" y="1845866"/>
                      </a:lnTo>
                      <a:lnTo>
                        <a:pt x="255876" y="1775350"/>
                      </a:lnTo>
                      <a:cubicBezTo>
                        <a:pt x="260472" y="1745273"/>
                        <a:pt x="265805" y="1715438"/>
                        <a:pt x="271857" y="1685865"/>
                      </a:cubicBezTo>
                      <a:lnTo>
                        <a:pt x="283012" y="1637534"/>
                      </a:lnTo>
                      <a:lnTo>
                        <a:pt x="82411" y="1473430"/>
                      </a:lnTo>
                      <a:lnTo>
                        <a:pt x="134435" y="1313317"/>
                      </a:lnTo>
                      <a:lnTo>
                        <a:pt x="400240" y="1298060"/>
                      </a:lnTo>
                      <a:lnTo>
                        <a:pt x="454258" y="1185924"/>
                      </a:lnTo>
                      <a:lnTo>
                        <a:pt x="498720" y="1112739"/>
                      </a:lnTo>
                      <a:lnTo>
                        <a:pt x="357627" y="893089"/>
                      </a:lnTo>
                      <a:lnTo>
                        <a:pt x="456583" y="756888"/>
                      </a:lnTo>
                      <a:lnTo>
                        <a:pt x="714864" y="824718"/>
                      </a:lnTo>
                      <a:lnTo>
                        <a:pt x="767169" y="767168"/>
                      </a:lnTo>
                      <a:lnTo>
                        <a:pt x="864922" y="678324"/>
                      </a:lnTo>
                      <a:lnTo>
                        <a:pt x="798708" y="426198"/>
                      </a:lnTo>
                      <a:lnTo>
                        <a:pt x="934910" y="327243"/>
                      </a:lnTo>
                      <a:lnTo>
                        <a:pt x="1158542" y="470893"/>
                      </a:lnTo>
                      <a:lnTo>
                        <a:pt x="1185925" y="454258"/>
                      </a:lnTo>
                      <a:cubicBezTo>
                        <a:pt x="1237421" y="426284"/>
                        <a:pt x="1290420" y="400727"/>
                        <a:pt x="1344770" y="377739"/>
                      </a:cubicBezTo>
                      <a:lnTo>
                        <a:pt x="1347657" y="376681"/>
                      </a:lnTo>
                      <a:lnTo>
                        <a:pt x="1362479" y="118461"/>
                      </a:lnTo>
                      <a:lnTo>
                        <a:pt x="1522593" y="66436"/>
                      </a:lnTo>
                      <a:lnTo>
                        <a:pt x="1690030" y="271112"/>
                      </a:lnTo>
                      <a:lnTo>
                        <a:pt x="1775351" y="255876"/>
                      </a:lnTo>
                      <a:cubicBezTo>
                        <a:pt x="1805429" y="251280"/>
                        <a:pt x="1835749" y="247422"/>
                        <a:pt x="1866292" y="244320"/>
                      </a:cubicBezTo>
                      <a:lnTo>
                        <a:pt x="1899555" y="241791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128" name="Oval 127"/>
                <p:cNvSpPr>
                  <a:spLocks/>
                </p:cNvSpPr>
                <p:nvPr/>
              </p:nvSpPr>
              <p:spPr>
                <a:xfrm>
                  <a:off x="5556000" y="2889000"/>
                  <a:ext cx="1080000" cy="1080000"/>
                </a:xfrm>
                <a:prstGeom prst="ellipse">
                  <a:avLst/>
                </a:prstGeom>
                <a:grp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129" name="Freeform 128"/>
                <p:cNvSpPr>
                  <a:spLocks/>
                </p:cNvSpPr>
                <p:nvPr/>
              </p:nvSpPr>
              <p:spPr>
                <a:xfrm rot="5400000" flipV="1">
                  <a:off x="5853570" y="3249746"/>
                  <a:ext cx="484861" cy="358509"/>
                </a:xfrm>
                <a:custGeom>
                  <a:avLst/>
                  <a:gdLst>
                    <a:gd name="connsiteX0" fmla="*/ 0 w 1841260"/>
                    <a:gd name="connsiteY0" fmla="*/ 680719 h 1361439"/>
                    <a:gd name="connsiteX1" fmla="*/ 266998 w 1841260"/>
                    <a:gd name="connsiteY1" fmla="*/ 1359443 h 1361439"/>
                    <a:gd name="connsiteX2" fmla="*/ 1206082 w 1841260"/>
                    <a:gd name="connsiteY2" fmla="*/ 1361439 h 1361439"/>
                    <a:gd name="connsiteX3" fmla="*/ 1791456 w 1841260"/>
                    <a:gd name="connsiteY3" fmla="*/ 775896 h 1361439"/>
                    <a:gd name="connsiteX4" fmla="*/ 1841260 w 1841260"/>
                    <a:gd name="connsiteY4" fmla="*/ 680719 h 1361439"/>
                    <a:gd name="connsiteX5" fmla="*/ 1791456 w 1841260"/>
                    <a:gd name="connsiteY5" fmla="*/ 585543 h 1361439"/>
                    <a:gd name="connsiteX6" fmla="*/ 1206082 w 1841260"/>
                    <a:gd name="connsiteY6" fmla="*/ 0 h 1361439"/>
                    <a:gd name="connsiteX7" fmla="*/ 266998 w 1841260"/>
                    <a:gd name="connsiteY7" fmla="*/ 1995 h 1361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41260" h="1361439">
                      <a:moveTo>
                        <a:pt x="0" y="680719"/>
                      </a:moveTo>
                      <a:lnTo>
                        <a:pt x="266998" y="1359443"/>
                      </a:lnTo>
                      <a:lnTo>
                        <a:pt x="1206082" y="1361439"/>
                      </a:lnTo>
                      <a:cubicBezTo>
                        <a:pt x="1341475" y="1361439"/>
                        <a:pt x="1629904" y="1049055"/>
                        <a:pt x="1791456" y="775896"/>
                      </a:cubicBezTo>
                      <a:lnTo>
                        <a:pt x="1841260" y="680719"/>
                      </a:lnTo>
                      <a:lnTo>
                        <a:pt x="1791456" y="585543"/>
                      </a:lnTo>
                      <a:cubicBezTo>
                        <a:pt x="1629904" y="312384"/>
                        <a:pt x="1341475" y="0"/>
                        <a:pt x="1206082" y="0"/>
                      </a:cubicBezTo>
                      <a:lnTo>
                        <a:pt x="266998" y="1995"/>
                      </a:lnTo>
                      <a:close/>
                    </a:path>
                  </a:pathLst>
                </a:cu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</p:grpSp>
          <p:grpSp>
            <p:nvGrpSpPr>
              <p:cNvPr id="103" name="Group 102"/>
              <p:cNvGrpSpPr>
                <a:grpSpLocks noChangeAspect="1"/>
              </p:cNvGrpSpPr>
              <p:nvPr/>
            </p:nvGrpSpPr>
            <p:grpSpPr>
              <a:xfrm>
                <a:off x="5031273" y="5030783"/>
                <a:ext cx="404572" cy="404571"/>
                <a:chOff x="5556000" y="2889000"/>
                <a:chExt cx="1080000" cy="1080000"/>
              </a:xfrm>
              <a:noFill/>
            </p:grpSpPr>
            <p:sp>
              <p:nvSpPr>
                <p:cNvPr id="125" name="Oval 124"/>
                <p:cNvSpPr>
                  <a:spLocks/>
                </p:cNvSpPr>
                <p:nvPr/>
              </p:nvSpPr>
              <p:spPr>
                <a:xfrm>
                  <a:off x="5556000" y="2889000"/>
                  <a:ext cx="1080000" cy="1080000"/>
                </a:xfrm>
                <a:prstGeom prst="ellipse">
                  <a:avLst/>
                </a:prstGeom>
                <a:grpFill/>
                <a:ln w="19050" cap="rnd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126" name="Freeform 125"/>
                <p:cNvSpPr>
                  <a:spLocks/>
                </p:cNvSpPr>
                <p:nvPr/>
              </p:nvSpPr>
              <p:spPr bwMode="auto">
                <a:xfrm rot="3600000">
                  <a:off x="5767642" y="3070028"/>
                  <a:ext cx="656712" cy="717945"/>
                </a:xfrm>
                <a:custGeom>
                  <a:avLst/>
                  <a:gdLst>
                    <a:gd name="connsiteX0" fmla="*/ 0 w 2213179"/>
                    <a:gd name="connsiteY0" fmla="*/ 692733 h 2419540"/>
                    <a:gd name="connsiteX1" fmla="*/ 31185 w 2213179"/>
                    <a:gd name="connsiteY1" fmla="*/ 638718 h 2419540"/>
                    <a:gd name="connsiteX2" fmla="*/ 432784 w 2213179"/>
                    <a:gd name="connsiteY2" fmla="*/ 870581 h 2419540"/>
                    <a:gd name="connsiteX3" fmla="*/ 550807 w 2213179"/>
                    <a:gd name="connsiteY3" fmla="*/ 666159 h 2419540"/>
                    <a:gd name="connsiteX4" fmla="*/ 149208 w 2213179"/>
                    <a:gd name="connsiteY4" fmla="*/ 434296 h 2419540"/>
                    <a:gd name="connsiteX5" fmla="*/ 180394 w 2213179"/>
                    <a:gd name="connsiteY5" fmla="*/ 380282 h 2419540"/>
                    <a:gd name="connsiteX6" fmla="*/ 521074 w 2213179"/>
                    <a:gd name="connsiteY6" fmla="*/ 477209 h 2419540"/>
                    <a:gd name="connsiteX7" fmla="*/ 775355 w 2213179"/>
                    <a:gd name="connsiteY7" fmla="*/ 723783 h 2419540"/>
                    <a:gd name="connsiteX8" fmla="*/ 774402 w 2213179"/>
                    <a:gd name="connsiteY8" fmla="*/ 725434 h 2419540"/>
                    <a:gd name="connsiteX9" fmla="*/ 998767 w 2213179"/>
                    <a:gd name="connsiteY9" fmla="*/ 854972 h 2419540"/>
                    <a:gd name="connsiteX10" fmla="*/ 998767 w 2213179"/>
                    <a:gd name="connsiteY10" fmla="*/ 336485 h 2419540"/>
                    <a:gd name="connsiteX11" fmla="*/ 973722 w 2213179"/>
                    <a:gd name="connsiteY11" fmla="*/ 213288 h 2419540"/>
                    <a:gd name="connsiteX12" fmla="*/ 1017081 w 2213179"/>
                    <a:gd name="connsiteY12" fmla="*/ 0 h 2419540"/>
                    <a:gd name="connsiteX13" fmla="*/ 1103797 w 2213179"/>
                    <a:gd name="connsiteY13" fmla="*/ 0 h 2419540"/>
                    <a:gd name="connsiteX14" fmla="*/ 1147155 w 2213179"/>
                    <a:gd name="connsiteY14" fmla="*/ 213288 h 2419540"/>
                    <a:gd name="connsiteX15" fmla="*/ 1119162 w 2213179"/>
                    <a:gd name="connsiteY15" fmla="*/ 350994 h 2419540"/>
                    <a:gd name="connsiteX16" fmla="*/ 1119162 w 2213179"/>
                    <a:gd name="connsiteY16" fmla="*/ 924482 h 2419540"/>
                    <a:gd name="connsiteX17" fmla="*/ 1617264 w 2213179"/>
                    <a:gd name="connsiteY17" fmla="*/ 1212061 h 2419540"/>
                    <a:gd name="connsiteX18" fmla="*/ 1618217 w 2213179"/>
                    <a:gd name="connsiteY18" fmla="*/ 1210409 h 2419540"/>
                    <a:gd name="connsiteX19" fmla="*/ 1958898 w 2213179"/>
                    <a:gd name="connsiteY19" fmla="*/ 1307337 h 2419540"/>
                    <a:gd name="connsiteX20" fmla="*/ 2213179 w 2213179"/>
                    <a:gd name="connsiteY20" fmla="*/ 1553910 h 2419540"/>
                    <a:gd name="connsiteX21" fmla="*/ 2181994 w 2213179"/>
                    <a:gd name="connsiteY21" fmla="*/ 1607925 h 2419540"/>
                    <a:gd name="connsiteX22" fmla="*/ 1780395 w 2213179"/>
                    <a:gd name="connsiteY22" fmla="*/ 1376062 h 2419540"/>
                    <a:gd name="connsiteX23" fmla="*/ 1662372 w 2213179"/>
                    <a:gd name="connsiteY23" fmla="*/ 1580483 h 2419540"/>
                    <a:gd name="connsiteX24" fmla="*/ 2063971 w 2213179"/>
                    <a:gd name="connsiteY24" fmla="*/ 1812347 h 2419540"/>
                    <a:gd name="connsiteX25" fmla="*/ 2032785 w 2213179"/>
                    <a:gd name="connsiteY25" fmla="*/ 1866362 h 2419540"/>
                    <a:gd name="connsiteX26" fmla="*/ 1692105 w 2213179"/>
                    <a:gd name="connsiteY26" fmla="*/ 1769434 h 2419540"/>
                    <a:gd name="connsiteX27" fmla="*/ 1437824 w 2213179"/>
                    <a:gd name="connsiteY27" fmla="*/ 1522860 h 2419540"/>
                    <a:gd name="connsiteX28" fmla="*/ 1438777 w 2213179"/>
                    <a:gd name="connsiteY28" fmla="*/ 1521209 h 2419540"/>
                    <a:gd name="connsiteX29" fmla="*/ 1119161 w 2213179"/>
                    <a:gd name="connsiteY29" fmla="*/ 1336679 h 2419540"/>
                    <a:gd name="connsiteX30" fmla="*/ 1119161 w 2213179"/>
                    <a:gd name="connsiteY30" fmla="*/ 1508448 h 2419540"/>
                    <a:gd name="connsiteX31" fmla="*/ 1207977 w 2213179"/>
                    <a:gd name="connsiteY31" fmla="*/ 1508448 h 2419540"/>
                    <a:gd name="connsiteX32" fmla="*/ 1207977 w 2213179"/>
                    <a:gd name="connsiteY32" fmla="*/ 2419540 h 2419540"/>
                    <a:gd name="connsiteX33" fmla="*/ 905380 w 2213179"/>
                    <a:gd name="connsiteY33" fmla="*/ 2419540 h 2419540"/>
                    <a:gd name="connsiteX34" fmla="*/ 905380 w 2213179"/>
                    <a:gd name="connsiteY34" fmla="*/ 1508448 h 2419540"/>
                    <a:gd name="connsiteX35" fmla="*/ 998766 w 2213179"/>
                    <a:gd name="connsiteY35" fmla="*/ 1508448 h 2419540"/>
                    <a:gd name="connsiteX36" fmla="*/ 998766 w 2213179"/>
                    <a:gd name="connsiteY36" fmla="*/ 1267168 h 2419540"/>
                    <a:gd name="connsiteX37" fmla="*/ 595915 w 2213179"/>
                    <a:gd name="connsiteY37" fmla="*/ 1034582 h 2419540"/>
                    <a:gd name="connsiteX38" fmla="*/ 594961 w 2213179"/>
                    <a:gd name="connsiteY38" fmla="*/ 1036234 h 2419540"/>
                    <a:gd name="connsiteX39" fmla="*/ 254281 w 2213179"/>
                    <a:gd name="connsiteY39" fmla="*/ 939307 h 2419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2213179" h="2419540">
                      <a:moveTo>
                        <a:pt x="0" y="692733"/>
                      </a:moveTo>
                      <a:lnTo>
                        <a:pt x="31185" y="638718"/>
                      </a:lnTo>
                      <a:lnTo>
                        <a:pt x="432784" y="870581"/>
                      </a:lnTo>
                      <a:lnTo>
                        <a:pt x="550807" y="666159"/>
                      </a:lnTo>
                      <a:lnTo>
                        <a:pt x="149208" y="434296"/>
                      </a:lnTo>
                      <a:lnTo>
                        <a:pt x="180394" y="380282"/>
                      </a:lnTo>
                      <a:lnTo>
                        <a:pt x="521074" y="477209"/>
                      </a:lnTo>
                      <a:lnTo>
                        <a:pt x="775355" y="723783"/>
                      </a:lnTo>
                      <a:lnTo>
                        <a:pt x="774402" y="725434"/>
                      </a:lnTo>
                      <a:lnTo>
                        <a:pt x="998767" y="854972"/>
                      </a:lnTo>
                      <a:lnTo>
                        <a:pt x="998767" y="336485"/>
                      </a:lnTo>
                      <a:lnTo>
                        <a:pt x="973722" y="213288"/>
                      </a:lnTo>
                      <a:lnTo>
                        <a:pt x="1017081" y="0"/>
                      </a:lnTo>
                      <a:lnTo>
                        <a:pt x="1103797" y="0"/>
                      </a:lnTo>
                      <a:lnTo>
                        <a:pt x="1147155" y="213288"/>
                      </a:lnTo>
                      <a:lnTo>
                        <a:pt x="1119162" y="350994"/>
                      </a:lnTo>
                      <a:lnTo>
                        <a:pt x="1119162" y="924482"/>
                      </a:lnTo>
                      <a:lnTo>
                        <a:pt x="1617264" y="1212061"/>
                      </a:lnTo>
                      <a:lnTo>
                        <a:pt x="1618217" y="1210409"/>
                      </a:lnTo>
                      <a:lnTo>
                        <a:pt x="1958898" y="1307337"/>
                      </a:lnTo>
                      <a:lnTo>
                        <a:pt x="2213179" y="1553910"/>
                      </a:lnTo>
                      <a:lnTo>
                        <a:pt x="2181994" y="1607925"/>
                      </a:lnTo>
                      <a:lnTo>
                        <a:pt x="1780395" y="1376062"/>
                      </a:lnTo>
                      <a:lnTo>
                        <a:pt x="1662372" y="1580483"/>
                      </a:lnTo>
                      <a:lnTo>
                        <a:pt x="2063971" y="1812347"/>
                      </a:lnTo>
                      <a:lnTo>
                        <a:pt x="2032785" y="1866362"/>
                      </a:lnTo>
                      <a:lnTo>
                        <a:pt x="1692105" y="1769434"/>
                      </a:lnTo>
                      <a:lnTo>
                        <a:pt x="1437824" y="1522860"/>
                      </a:lnTo>
                      <a:lnTo>
                        <a:pt x="1438777" y="1521209"/>
                      </a:lnTo>
                      <a:lnTo>
                        <a:pt x="1119161" y="1336679"/>
                      </a:lnTo>
                      <a:lnTo>
                        <a:pt x="1119161" y="1508448"/>
                      </a:lnTo>
                      <a:lnTo>
                        <a:pt x="1207977" y="1508448"/>
                      </a:lnTo>
                      <a:lnTo>
                        <a:pt x="1207977" y="2419540"/>
                      </a:lnTo>
                      <a:lnTo>
                        <a:pt x="905380" y="2419540"/>
                      </a:lnTo>
                      <a:lnTo>
                        <a:pt x="905380" y="1508448"/>
                      </a:lnTo>
                      <a:lnTo>
                        <a:pt x="998766" y="1508448"/>
                      </a:lnTo>
                      <a:lnTo>
                        <a:pt x="998766" y="1267168"/>
                      </a:lnTo>
                      <a:lnTo>
                        <a:pt x="595915" y="1034582"/>
                      </a:lnTo>
                      <a:lnTo>
                        <a:pt x="594961" y="1036234"/>
                      </a:lnTo>
                      <a:lnTo>
                        <a:pt x="254281" y="939307"/>
                      </a:lnTo>
                      <a:close/>
                    </a:path>
                  </a:pathLst>
                </a:custGeom>
                <a:grp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IN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04" name="Group 103"/>
              <p:cNvGrpSpPr>
                <a:grpSpLocks noChangeAspect="1"/>
              </p:cNvGrpSpPr>
              <p:nvPr/>
            </p:nvGrpSpPr>
            <p:grpSpPr>
              <a:xfrm>
                <a:off x="3947041" y="3671202"/>
                <a:ext cx="404571" cy="404572"/>
                <a:chOff x="5556000" y="2889000"/>
                <a:chExt cx="1080000" cy="1080000"/>
              </a:xfrm>
              <a:noFill/>
            </p:grpSpPr>
            <p:sp>
              <p:nvSpPr>
                <p:cNvPr id="109" name="Oval 108"/>
                <p:cNvSpPr>
                  <a:spLocks/>
                </p:cNvSpPr>
                <p:nvPr/>
              </p:nvSpPr>
              <p:spPr>
                <a:xfrm>
                  <a:off x="5556000" y="2889000"/>
                  <a:ext cx="1080000" cy="1080000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grpSp>
              <p:nvGrpSpPr>
                <p:cNvPr id="110" name="Group 109"/>
                <p:cNvGrpSpPr>
                  <a:grpSpLocks noChangeAspect="1"/>
                </p:cNvGrpSpPr>
                <p:nvPr/>
              </p:nvGrpSpPr>
              <p:grpSpPr>
                <a:xfrm>
                  <a:off x="5705346" y="2974938"/>
                  <a:ext cx="781309" cy="939714"/>
                  <a:chOff x="5705346" y="2974938"/>
                  <a:chExt cx="781309" cy="939714"/>
                </a:xfrm>
                <a:grpFill/>
              </p:grpSpPr>
              <p:sp>
                <p:nvSpPr>
                  <p:cNvPr id="111" name="Freeform 110"/>
                  <p:cNvSpPr>
                    <a:spLocks/>
                  </p:cNvSpPr>
                  <p:nvPr/>
                </p:nvSpPr>
                <p:spPr>
                  <a:xfrm flipH="1">
                    <a:off x="5848986" y="3119154"/>
                    <a:ext cx="494030" cy="625596"/>
                  </a:xfrm>
                  <a:custGeom>
                    <a:avLst/>
                    <a:gdLst>
                      <a:gd name="connsiteX0" fmla="*/ 1525827 w 3051654"/>
                      <a:gd name="connsiteY0" fmla="*/ 0 h 3864348"/>
                      <a:gd name="connsiteX1" fmla="*/ 1370077 w 3051654"/>
                      <a:gd name="connsiteY1" fmla="*/ 7864 h 3864348"/>
                      <a:gd name="connsiteX2" fmla="*/ 0 w 3051654"/>
                      <a:gd name="connsiteY2" fmla="*/ 1526099 h 3864348"/>
                      <a:gd name="connsiteX3" fmla="*/ 260636 w 3051654"/>
                      <a:gd name="connsiteY3" fmla="*/ 2379363 h 3864348"/>
                      <a:gd name="connsiteX4" fmla="*/ 640367 w 3051654"/>
                      <a:gd name="connsiteY4" fmla="*/ 3091670 h 3864348"/>
                      <a:gd name="connsiteX5" fmla="*/ 680711 w 3051654"/>
                      <a:gd name="connsiteY5" fmla="*/ 3471023 h 3864348"/>
                      <a:gd name="connsiteX6" fmla="*/ 678401 w 3051654"/>
                      <a:gd name="connsiteY6" fmla="*/ 3493939 h 3864348"/>
                      <a:gd name="connsiteX7" fmla="*/ 1048810 w 3051654"/>
                      <a:gd name="connsiteY7" fmla="*/ 3864348 h 3864348"/>
                      <a:gd name="connsiteX8" fmla="*/ 1525827 w 3051654"/>
                      <a:gd name="connsiteY8" fmla="*/ 3864348 h 3864348"/>
                      <a:gd name="connsiteX9" fmla="*/ 2002844 w 3051654"/>
                      <a:gd name="connsiteY9" fmla="*/ 3864348 h 3864348"/>
                      <a:gd name="connsiteX10" fmla="*/ 2373253 w 3051654"/>
                      <a:gd name="connsiteY10" fmla="*/ 3493939 h 3864348"/>
                      <a:gd name="connsiteX11" fmla="*/ 2370943 w 3051654"/>
                      <a:gd name="connsiteY11" fmla="*/ 3471023 h 3864348"/>
                      <a:gd name="connsiteX12" fmla="*/ 2411287 w 3051654"/>
                      <a:gd name="connsiteY12" fmla="*/ 3091670 h 3864348"/>
                      <a:gd name="connsiteX13" fmla="*/ 2791018 w 3051654"/>
                      <a:gd name="connsiteY13" fmla="*/ 2379363 h 3864348"/>
                      <a:gd name="connsiteX14" fmla="*/ 3051654 w 3051654"/>
                      <a:gd name="connsiteY14" fmla="*/ 1526099 h 3864348"/>
                      <a:gd name="connsiteX15" fmla="*/ 1681577 w 3051654"/>
                      <a:gd name="connsiteY15" fmla="*/ 7864 h 38643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051654" h="3864348">
                        <a:moveTo>
                          <a:pt x="1525827" y="0"/>
                        </a:moveTo>
                        <a:lnTo>
                          <a:pt x="1370077" y="7864"/>
                        </a:lnTo>
                        <a:cubicBezTo>
                          <a:pt x="600526" y="86017"/>
                          <a:pt x="0" y="735928"/>
                          <a:pt x="0" y="1526099"/>
                        </a:cubicBezTo>
                        <a:cubicBezTo>
                          <a:pt x="0" y="1842167"/>
                          <a:pt x="96083" y="2135794"/>
                          <a:pt x="260636" y="2379363"/>
                        </a:cubicBezTo>
                        <a:lnTo>
                          <a:pt x="640367" y="3091670"/>
                        </a:lnTo>
                        <a:cubicBezTo>
                          <a:pt x="706723" y="3268724"/>
                          <a:pt x="674372" y="3403978"/>
                          <a:pt x="680711" y="3471023"/>
                        </a:cubicBezTo>
                        <a:lnTo>
                          <a:pt x="678401" y="3493939"/>
                        </a:lnTo>
                        <a:cubicBezTo>
                          <a:pt x="678401" y="3698510"/>
                          <a:pt x="844239" y="3864348"/>
                          <a:pt x="1048810" y="3864348"/>
                        </a:cubicBezTo>
                        <a:lnTo>
                          <a:pt x="1525827" y="3864348"/>
                        </a:lnTo>
                        <a:lnTo>
                          <a:pt x="2002844" y="3864348"/>
                        </a:lnTo>
                        <a:cubicBezTo>
                          <a:pt x="2207415" y="3864348"/>
                          <a:pt x="2373253" y="3698510"/>
                          <a:pt x="2373253" y="3493939"/>
                        </a:cubicBezTo>
                        <a:lnTo>
                          <a:pt x="2370943" y="3471023"/>
                        </a:lnTo>
                        <a:cubicBezTo>
                          <a:pt x="2377282" y="3403978"/>
                          <a:pt x="2344931" y="3268724"/>
                          <a:pt x="2411287" y="3091670"/>
                        </a:cubicBezTo>
                        <a:lnTo>
                          <a:pt x="2791018" y="2379363"/>
                        </a:lnTo>
                        <a:cubicBezTo>
                          <a:pt x="2955571" y="2135794"/>
                          <a:pt x="3051654" y="1842167"/>
                          <a:pt x="3051654" y="1526099"/>
                        </a:cubicBezTo>
                        <a:cubicBezTo>
                          <a:pt x="3051654" y="735928"/>
                          <a:pt x="2451128" y="86017"/>
                          <a:pt x="1681577" y="7864"/>
                        </a:cubicBezTo>
                        <a:close/>
                      </a:path>
                    </a:pathLst>
                  </a:custGeom>
                  <a:grpFill/>
                  <a:ln w="190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400" dirty="0"/>
                  </a:p>
                </p:txBody>
              </p:sp>
              <p:grpSp>
                <p:nvGrpSpPr>
                  <p:cNvPr id="112" name="Group 111"/>
                  <p:cNvGrpSpPr>
                    <a:grpSpLocks noChangeAspect="1"/>
                  </p:cNvGrpSpPr>
                  <p:nvPr/>
                </p:nvGrpSpPr>
                <p:grpSpPr>
                  <a:xfrm>
                    <a:off x="5972016" y="3747984"/>
                    <a:ext cx="247969" cy="166668"/>
                    <a:chOff x="5972016" y="3779575"/>
                    <a:chExt cx="247969" cy="103487"/>
                  </a:xfrm>
                  <a:grpFill/>
                </p:grpSpPr>
                <p:sp>
                  <p:nvSpPr>
                    <p:cNvPr id="122" name="Rounded Rectangle 121"/>
                    <p:cNvSpPr>
                      <a:spLocks noChangeAspect="1"/>
                    </p:cNvSpPr>
                    <p:nvPr/>
                  </p:nvSpPr>
                  <p:spPr>
                    <a:xfrm>
                      <a:off x="5972016" y="3779575"/>
                      <a:ext cx="247969" cy="26361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9050" cap="flat" cmpd="sng" algn="ctr">
                      <a:solidFill>
                        <a:schemeClr val="bg1"/>
                      </a:solidFill>
                      <a:prstDash val="solid"/>
                      <a:miter lim="800000"/>
                    </a:ln>
                    <a:effectLst/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sz="1400"/>
                    </a:p>
                  </p:txBody>
                </p:sp>
                <p:sp>
                  <p:nvSpPr>
                    <p:cNvPr id="123" name="Rounded Rectangle 122"/>
                    <p:cNvSpPr>
                      <a:spLocks noChangeAspect="1"/>
                    </p:cNvSpPr>
                    <p:nvPr/>
                  </p:nvSpPr>
                  <p:spPr>
                    <a:xfrm>
                      <a:off x="5993534" y="3816820"/>
                      <a:ext cx="204933" cy="26361"/>
                    </a:xfrm>
                    <a:prstGeom prst="roundRect">
                      <a:avLst>
                        <a:gd name="adj" fmla="val 50000"/>
                      </a:avLst>
                    </a:prstGeom>
                    <a:grpFill/>
                    <a:ln w="19050" cap="flat" cmpd="sng" algn="ctr">
                      <a:solidFill>
                        <a:schemeClr val="bg1"/>
                      </a:solidFill>
                      <a:prstDash val="solid"/>
                      <a:miter lim="800000"/>
                    </a:ln>
                    <a:effectLst/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sz="1400"/>
                    </a:p>
                  </p:txBody>
                </p:sp>
                <p:sp>
                  <p:nvSpPr>
                    <p:cNvPr id="124" name="Flowchart: Delay 123"/>
                    <p:cNvSpPr>
                      <a:spLocks noChangeAspect="1"/>
                    </p:cNvSpPr>
                    <p:nvPr/>
                  </p:nvSpPr>
                  <p:spPr>
                    <a:xfrm rot="5400000">
                      <a:off x="6081500" y="3798578"/>
                      <a:ext cx="28997" cy="139972"/>
                    </a:xfrm>
                    <a:prstGeom prst="flowChartDelay">
                      <a:avLst/>
                    </a:prstGeom>
                    <a:grpFill/>
                    <a:ln w="19050" cap="flat" cmpd="sng" algn="ctr">
                      <a:solidFill>
                        <a:schemeClr val="bg1"/>
                      </a:solidFill>
                      <a:prstDash val="solid"/>
                      <a:miter lim="800000"/>
                    </a:ln>
                    <a:effectLst/>
                    <a:ex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sz="1400"/>
                    </a:p>
                  </p:txBody>
                </p:sp>
              </p:grpSp>
              <p:cxnSp>
                <p:nvCxnSpPr>
                  <p:cNvPr id="113" name="Straight Connector 112"/>
                  <p:cNvCxnSpPr>
                    <a:cxnSpLocks/>
                  </p:cNvCxnSpPr>
                  <p:nvPr/>
                </p:nvCxnSpPr>
                <p:spPr>
                  <a:xfrm rot="16200000">
                    <a:off x="6045447" y="3025492"/>
                    <a:ext cx="101108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>
                    <a:cxnSpLocks/>
                  </p:cNvCxnSpPr>
                  <p:nvPr/>
                </p:nvCxnSpPr>
                <p:spPr>
                  <a:xfrm rot="18000000">
                    <a:off x="6215497" y="3071057"/>
                    <a:ext cx="101108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>
                    <a:cxnSpLocks/>
                  </p:cNvCxnSpPr>
                  <p:nvPr/>
                </p:nvCxnSpPr>
                <p:spPr>
                  <a:xfrm rot="19800000">
                    <a:off x="6339982" y="3195542"/>
                    <a:ext cx="101108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>
                    <a:cxnSpLocks/>
                  </p:cNvCxnSpPr>
                  <p:nvPr/>
                </p:nvCxnSpPr>
                <p:spPr>
                  <a:xfrm>
                    <a:off x="6385547" y="3365592"/>
                    <a:ext cx="101108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>
                    <a:cxnSpLocks/>
                  </p:cNvCxnSpPr>
                  <p:nvPr/>
                </p:nvCxnSpPr>
                <p:spPr>
                  <a:xfrm rot="1800000">
                    <a:off x="6339982" y="3535643"/>
                    <a:ext cx="101108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>
                    <a:cxnSpLocks/>
                  </p:cNvCxnSpPr>
                  <p:nvPr/>
                </p:nvCxnSpPr>
                <p:spPr>
                  <a:xfrm rot="9000000">
                    <a:off x="5750911" y="3535643"/>
                    <a:ext cx="101108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>
                    <a:cxnSpLocks/>
                  </p:cNvCxnSpPr>
                  <p:nvPr/>
                </p:nvCxnSpPr>
                <p:spPr>
                  <a:xfrm rot="10800000">
                    <a:off x="5705346" y="3365592"/>
                    <a:ext cx="101108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>
                    <a:cxnSpLocks/>
                  </p:cNvCxnSpPr>
                  <p:nvPr/>
                </p:nvCxnSpPr>
                <p:spPr>
                  <a:xfrm rot="12600000">
                    <a:off x="5750911" y="3195542"/>
                    <a:ext cx="101108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>
                    <a:cxnSpLocks/>
                  </p:cNvCxnSpPr>
                  <p:nvPr/>
                </p:nvCxnSpPr>
                <p:spPr>
                  <a:xfrm rot="14400000">
                    <a:off x="5875396" y="3071057"/>
                    <a:ext cx="101108" cy="0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5" name="Group 104"/>
              <p:cNvGrpSpPr>
                <a:grpSpLocks noChangeAspect="1"/>
              </p:cNvGrpSpPr>
              <p:nvPr/>
            </p:nvGrpSpPr>
            <p:grpSpPr>
              <a:xfrm>
                <a:off x="4334006" y="1975830"/>
                <a:ext cx="404571" cy="404572"/>
                <a:chOff x="5556000" y="2889000"/>
                <a:chExt cx="1080000" cy="1080000"/>
              </a:xfrm>
              <a:noFill/>
            </p:grpSpPr>
            <p:sp>
              <p:nvSpPr>
                <p:cNvPr id="106" name="Oval 105"/>
                <p:cNvSpPr>
                  <a:spLocks/>
                </p:cNvSpPr>
                <p:nvPr/>
              </p:nvSpPr>
              <p:spPr>
                <a:xfrm>
                  <a:off x="5556000" y="2889000"/>
                  <a:ext cx="1080000" cy="1080000"/>
                </a:xfrm>
                <a:prstGeom prst="ellipse">
                  <a:avLst/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107" name="Rounded Rectangle 106"/>
                <p:cNvSpPr>
                  <a:spLocks/>
                </p:cNvSpPr>
                <p:nvPr/>
              </p:nvSpPr>
              <p:spPr>
                <a:xfrm>
                  <a:off x="5831844" y="3083338"/>
                  <a:ext cx="528313" cy="691323"/>
                </a:xfrm>
                <a:prstGeom prst="roundRect">
                  <a:avLst>
                    <a:gd name="adj" fmla="val 2912"/>
                  </a:avLst>
                </a:prstGeom>
                <a:grp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108" name="Freeform 107"/>
                <p:cNvSpPr>
                  <a:spLocks/>
                </p:cNvSpPr>
                <p:nvPr/>
              </p:nvSpPr>
              <p:spPr>
                <a:xfrm rot="13500000">
                  <a:off x="6261912" y="3148423"/>
                  <a:ext cx="80908" cy="561153"/>
                </a:xfrm>
                <a:custGeom>
                  <a:avLst/>
                  <a:gdLst>
                    <a:gd name="connsiteX0" fmla="*/ 337974 w 337974"/>
                    <a:gd name="connsiteY0" fmla="*/ 399963 h 2344076"/>
                    <a:gd name="connsiteX1" fmla="*/ 1 w 337974"/>
                    <a:gd name="connsiteY1" fmla="*/ 399963 h 2344076"/>
                    <a:gd name="connsiteX2" fmla="*/ 168988 w 337974"/>
                    <a:gd name="connsiteY2" fmla="*/ 0 h 2344076"/>
                    <a:gd name="connsiteX3" fmla="*/ 337973 w 337974"/>
                    <a:gd name="connsiteY3" fmla="*/ 1801938 h 2344076"/>
                    <a:gd name="connsiteX4" fmla="*/ 0 w 337974"/>
                    <a:gd name="connsiteY4" fmla="*/ 1801938 h 2344076"/>
                    <a:gd name="connsiteX5" fmla="*/ 0 w 337974"/>
                    <a:gd name="connsiteY5" fmla="*/ 405177 h 2344076"/>
                    <a:gd name="connsiteX6" fmla="*/ 337973 w 337974"/>
                    <a:gd name="connsiteY6" fmla="*/ 405177 h 2344076"/>
                    <a:gd name="connsiteX7" fmla="*/ 281643 w 337974"/>
                    <a:gd name="connsiteY7" fmla="*/ 2344076 h 2344076"/>
                    <a:gd name="connsiteX8" fmla="*/ 56330 w 337974"/>
                    <a:gd name="connsiteY8" fmla="*/ 2344076 h 2344076"/>
                    <a:gd name="connsiteX9" fmla="*/ 0 w 337974"/>
                    <a:gd name="connsiteY9" fmla="*/ 2287746 h 2344076"/>
                    <a:gd name="connsiteX10" fmla="*/ 0 w 337974"/>
                    <a:gd name="connsiteY10" fmla="*/ 1807692 h 2344076"/>
                    <a:gd name="connsiteX11" fmla="*/ 558 w 337974"/>
                    <a:gd name="connsiteY11" fmla="*/ 1804926 h 2344076"/>
                    <a:gd name="connsiteX12" fmla="*/ 337414 w 337974"/>
                    <a:gd name="connsiteY12" fmla="*/ 1804926 h 2344076"/>
                    <a:gd name="connsiteX13" fmla="*/ 337973 w 337974"/>
                    <a:gd name="connsiteY13" fmla="*/ 1807692 h 2344076"/>
                    <a:gd name="connsiteX14" fmla="*/ 337973 w 337974"/>
                    <a:gd name="connsiteY14" fmla="*/ 2287746 h 2344076"/>
                    <a:gd name="connsiteX15" fmla="*/ 281643 w 337974"/>
                    <a:gd name="connsiteY15" fmla="*/ 2344076 h 2344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37974" h="2344076">
                      <a:moveTo>
                        <a:pt x="337974" y="399963"/>
                      </a:moveTo>
                      <a:lnTo>
                        <a:pt x="1" y="399963"/>
                      </a:lnTo>
                      <a:lnTo>
                        <a:pt x="168988" y="0"/>
                      </a:lnTo>
                      <a:close/>
                      <a:moveTo>
                        <a:pt x="337973" y="1801938"/>
                      </a:moveTo>
                      <a:lnTo>
                        <a:pt x="0" y="1801938"/>
                      </a:lnTo>
                      <a:lnTo>
                        <a:pt x="0" y="405177"/>
                      </a:lnTo>
                      <a:lnTo>
                        <a:pt x="337973" y="405177"/>
                      </a:lnTo>
                      <a:close/>
                      <a:moveTo>
                        <a:pt x="281643" y="2344076"/>
                      </a:moveTo>
                      <a:lnTo>
                        <a:pt x="56330" y="2344076"/>
                      </a:lnTo>
                      <a:cubicBezTo>
                        <a:pt x="25220" y="2344076"/>
                        <a:pt x="0" y="2318856"/>
                        <a:pt x="0" y="2287746"/>
                      </a:cubicBezTo>
                      <a:lnTo>
                        <a:pt x="0" y="1807692"/>
                      </a:lnTo>
                      <a:lnTo>
                        <a:pt x="558" y="1804926"/>
                      </a:lnTo>
                      <a:lnTo>
                        <a:pt x="337414" y="1804926"/>
                      </a:lnTo>
                      <a:lnTo>
                        <a:pt x="337973" y="1807692"/>
                      </a:lnTo>
                      <a:lnTo>
                        <a:pt x="337973" y="2287746"/>
                      </a:lnTo>
                      <a:cubicBezTo>
                        <a:pt x="337973" y="2318856"/>
                        <a:pt x="312753" y="2344076"/>
                        <a:pt x="281643" y="2344076"/>
                      </a:cubicBezTo>
                      <a:close/>
                    </a:path>
                  </a:pathLst>
                </a:custGeom>
                <a:grpFill/>
                <a:ln w="19050" cap="rnd">
                  <a:solidFill>
                    <a:schemeClr val="bg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</p:grpSp>
        </p:grpSp>
        <p:sp>
          <p:nvSpPr>
            <p:cNvPr id="91" name="Oval 90"/>
            <p:cNvSpPr>
              <a:spLocks/>
            </p:cNvSpPr>
            <p:nvPr/>
          </p:nvSpPr>
          <p:spPr bwMode="gray">
            <a:xfrm>
              <a:off x="5642671" y="3015135"/>
              <a:ext cx="914400" cy="9144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dirty="0">
                  <a:solidFill>
                    <a:schemeClr val="tx1"/>
                  </a:solidFill>
                </a:rPr>
                <a:t>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28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More Circular Shapes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4</a:t>
            </a:fld>
            <a:endParaRPr lang="en-IN" dirty="0"/>
          </a:p>
        </p:txBody>
      </p:sp>
      <p:grpSp>
        <p:nvGrpSpPr>
          <p:cNvPr id="25" name="Group 24"/>
          <p:cNvGrpSpPr>
            <a:grpSpLocks noChangeAspect="1"/>
          </p:cNvGrpSpPr>
          <p:nvPr>
            <p:custDataLst>
              <p:custData r:id="rId1"/>
            </p:custDataLst>
          </p:nvPr>
        </p:nvGrpSpPr>
        <p:grpSpPr>
          <a:xfrm>
            <a:off x="310402" y="1978249"/>
            <a:ext cx="3281810" cy="3281810"/>
            <a:chOff x="4455095" y="1788096"/>
            <a:chExt cx="3281810" cy="3281810"/>
          </a:xfrm>
        </p:grpSpPr>
        <p:sp>
          <p:nvSpPr>
            <p:cNvPr id="26" name="Freeform 25"/>
            <p:cNvSpPr>
              <a:spLocks noChangeAspect="1"/>
            </p:cNvSpPr>
            <p:nvPr/>
          </p:nvSpPr>
          <p:spPr>
            <a:xfrm>
              <a:off x="4478749" y="1788096"/>
              <a:ext cx="1876581" cy="1995440"/>
            </a:xfrm>
            <a:custGeom>
              <a:avLst/>
              <a:gdLst>
                <a:gd name="connsiteX0" fmla="*/ 903583 w 1876581"/>
                <a:gd name="connsiteY0" fmla="*/ 15 h 1995440"/>
                <a:gd name="connsiteX1" fmla="*/ 1822684 w 1876581"/>
                <a:gd name="connsiteY1" fmla="*/ 230275 h 1995440"/>
                <a:gd name="connsiteX2" fmla="*/ 1876581 w 1876581"/>
                <a:gd name="connsiteY2" fmla="*/ 259131 h 1995440"/>
                <a:gd name="connsiteX3" fmla="*/ 1813360 w 1876581"/>
                <a:gd name="connsiteY3" fmla="*/ 301492 h 1995440"/>
                <a:gd name="connsiteX4" fmla="*/ 1180531 w 1876581"/>
                <a:gd name="connsiteY4" fmla="*/ 1014807 h 1995440"/>
                <a:gd name="connsiteX5" fmla="*/ 879197 w 1876581"/>
                <a:gd name="connsiteY5" fmla="*/ 1919510 h 1995440"/>
                <a:gd name="connsiteX6" fmla="*/ 874122 w 1876581"/>
                <a:gd name="connsiteY6" fmla="*/ 1995440 h 1995440"/>
                <a:gd name="connsiteX7" fmla="*/ 822183 w 1876581"/>
                <a:gd name="connsiteY7" fmla="*/ 1963194 h 1995440"/>
                <a:gd name="connsiteX8" fmla="*/ 89565 w 1876581"/>
                <a:gd name="connsiteY8" fmla="*/ 384938 h 1995440"/>
                <a:gd name="connsiteX9" fmla="*/ 903583 w 1876581"/>
                <a:gd name="connsiteY9" fmla="*/ 15 h 199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6581" h="1995440">
                  <a:moveTo>
                    <a:pt x="903583" y="15"/>
                  </a:moveTo>
                  <a:cubicBezTo>
                    <a:pt x="1187283" y="-1264"/>
                    <a:pt x="1508457" y="74873"/>
                    <a:pt x="1822684" y="230275"/>
                  </a:cubicBezTo>
                  <a:lnTo>
                    <a:pt x="1876581" y="259131"/>
                  </a:lnTo>
                  <a:lnTo>
                    <a:pt x="1813360" y="301492"/>
                  </a:lnTo>
                  <a:cubicBezTo>
                    <a:pt x="1568810" y="480953"/>
                    <a:pt x="1349652" y="721881"/>
                    <a:pt x="1180531" y="1014807"/>
                  </a:cubicBezTo>
                  <a:cubicBezTo>
                    <a:pt x="1011410" y="1307733"/>
                    <a:pt x="912339" y="1617993"/>
                    <a:pt x="879197" y="1919510"/>
                  </a:cubicBezTo>
                  <a:lnTo>
                    <a:pt x="874122" y="1995440"/>
                  </a:lnTo>
                  <a:lnTo>
                    <a:pt x="822183" y="1963194"/>
                  </a:lnTo>
                  <a:cubicBezTo>
                    <a:pt x="155449" y="1518787"/>
                    <a:pt x="-170792" y="835890"/>
                    <a:pt x="89565" y="384938"/>
                  </a:cubicBezTo>
                  <a:cubicBezTo>
                    <a:pt x="236017" y="131277"/>
                    <a:pt x="538826" y="1659"/>
                    <a:pt x="903583" y="15"/>
                  </a:cubicBezTo>
                  <a:close/>
                </a:path>
              </a:pathLst>
            </a:custGeom>
            <a:solidFill>
              <a:srgbClr val="DDD2B5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091D5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7" name="Freeform 26"/>
            <p:cNvSpPr>
              <a:spLocks noChangeAspect="1"/>
            </p:cNvSpPr>
            <p:nvPr/>
          </p:nvSpPr>
          <p:spPr>
            <a:xfrm>
              <a:off x="5741463" y="1811749"/>
              <a:ext cx="1995442" cy="1876581"/>
            </a:xfrm>
            <a:custGeom>
              <a:avLst/>
              <a:gdLst>
                <a:gd name="connsiteX0" fmla="*/ 1236150 w 1995442"/>
                <a:gd name="connsiteY0" fmla="*/ 439 h 1876581"/>
                <a:gd name="connsiteX1" fmla="*/ 1610504 w 1995442"/>
                <a:gd name="connsiteY1" fmla="*/ 89566 h 1876581"/>
                <a:gd name="connsiteX2" fmla="*/ 1765167 w 1995442"/>
                <a:gd name="connsiteY2" fmla="*/ 1822684 h 1876581"/>
                <a:gd name="connsiteX3" fmla="*/ 1736310 w 1995442"/>
                <a:gd name="connsiteY3" fmla="*/ 1876581 h 1876581"/>
                <a:gd name="connsiteX4" fmla="*/ 1693949 w 1995442"/>
                <a:gd name="connsiteY4" fmla="*/ 1813360 h 1876581"/>
                <a:gd name="connsiteX5" fmla="*/ 980634 w 1995442"/>
                <a:gd name="connsiteY5" fmla="*/ 1180531 h 1876581"/>
                <a:gd name="connsiteX6" fmla="*/ 75931 w 1995442"/>
                <a:gd name="connsiteY6" fmla="*/ 879197 h 1876581"/>
                <a:gd name="connsiteX7" fmla="*/ 0 w 1995442"/>
                <a:gd name="connsiteY7" fmla="*/ 874122 h 1876581"/>
                <a:gd name="connsiteX8" fmla="*/ 32247 w 1995442"/>
                <a:gd name="connsiteY8" fmla="*/ 822183 h 1876581"/>
                <a:gd name="connsiteX9" fmla="*/ 1236150 w 1995442"/>
                <a:gd name="connsiteY9" fmla="*/ 439 h 187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95442" h="1876581">
                  <a:moveTo>
                    <a:pt x="1236150" y="439"/>
                  </a:moveTo>
                  <a:cubicBezTo>
                    <a:pt x="1370530" y="-3951"/>
                    <a:pt x="1497765" y="24476"/>
                    <a:pt x="1610504" y="89566"/>
                  </a:cubicBezTo>
                  <a:cubicBezTo>
                    <a:pt x="2061456" y="349923"/>
                    <a:pt x="2120371" y="1104450"/>
                    <a:pt x="1765167" y="1822684"/>
                  </a:cubicBezTo>
                  <a:lnTo>
                    <a:pt x="1736310" y="1876581"/>
                  </a:lnTo>
                  <a:lnTo>
                    <a:pt x="1693949" y="1813360"/>
                  </a:lnTo>
                  <a:cubicBezTo>
                    <a:pt x="1514489" y="1568810"/>
                    <a:pt x="1273560" y="1349652"/>
                    <a:pt x="980634" y="1180531"/>
                  </a:cubicBezTo>
                  <a:cubicBezTo>
                    <a:pt x="687708" y="1011410"/>
                    <a:pt x="377448" y="912339"/>
                    <a:pt x="75931" y="879197"/>
                  </a:cubicBezTo>
                  <a:lnTo>
                    <a:pt x="0" y="874122"/>
                  </a:lnTo>
                  <a:lnTo>
                    <a:pt x="32247" y="822183"/>
                  </a:lnTo>
                  <a:cubicBezTo>
                    <a:pt x="365553" y="322133"/>
                    <a:pt x="833008" y="13609"/>
                    <a:pt x="1236150" y="439"/>
                  </a:cubicBezTo>
                  <a:close/>
                </a:path>
              </a:pathLst>
            </a:custGeom>
            <a:solidFill>
              <a:srgbClr val="FF8A3B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en-IN" sz="1400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>
            <a:xfrm>
              <a:off x="5836672" y="3074465"/>
              <a:ext cx="1876581" cy="1995441"/>
            </a:xfrm>
            <a:custGeom>
              <a:avLst/>
              <a:gdLst>
                <a:gd name="connsiteX0" fmla="*/ 1002459 w 1876581"/>
                <a:gd name="connsiteY0" fmla="*/ 0 h 1995441"/>
                <a:gd name="connsiteX1" fmla="*/ 1054398 w 1876581"/>
                <a:gd name="connsiteY1" fmla="*/ 32246 h 1995441"/>
                <a:gd name="connsiteX2" fmla="*/ 1787016 w 1876581"/>
                <a:gd name="connsiteY2" fmla="*/ 1610503 h 1995441"/>
                <a:gd name="connsiteX3" fmla="*/ 53897 w 1876581"/>
                <a:gd name="connsiteY3" fmla="*/ 1765166 h 1995441"/>
                <a:gd name="connsiteX4" fmla="*/ 0 w 1876581"/>
                <a:gd name="connsiteY4" fmla="*/ 1736309 h 1995441"/>
                <a:gd name="connsiteX5" fmla="*/ 63221 w 1876581"/>
                <a:gd name="connsiteY5" fmla="*/ 1693948 h 1995441"/>
                <a:gd name="connsiteX6" fmla="*/ 696050 w 1876581"/>
                <a:gd name="connsiteY6" fmla="*/ 980633 h 1995441"/>
                <a:gd name="connsiteX7" fmla="*/ 997384 w 1876581"/>
                <a:gd name="connsiteY7" fmla="*/ 75930 h 1995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6581" h="1995441">
                  <a:moveTo>
                    <a:pt x="1002459" y="0"/>
                  </a:moveTo>
                  <a:lnTo>
                    <a:pt x="1054398" y="32246"/>
                  </a:lnTo>
                  <a:cubicBezTo>
                    <a:pt x="1721132" y="476653"/>
                    <a:pt x="2047373" y="1159549"/>
                    <a:pt x="1787016" y="1610503"/>
                  </a:cubicBezTo>
                  <a:cubicBezTo>
                    <a:pt x="1526658" y="2061455"/>
                    <a:pt x="772131" y="2120370"/>
                    <a:pt x="53897" y="1765166"/>
                  </a:cubicBezTo>
                  <a:lnTo>
                    <a:pt x="0" y="1736309"/>
                  </a:lnTo>
                  <a:lnTo>
                    <a:pt x="63221" y="1693948"/>
                  </a:lnTo>
                  <a:cubicBezTo>
                    <a:pt x="307771" y="1514487"/>
                    <a:pt x="526929" y="1273559"/>
                    <a:pt x="696050" y="980633"/>
                  </a:cubicBezTo>
                  <a:cubicBezTo>
                    <a:pt x="865171" y="687707"/>
                    <a:pt x="964242" y="377447"/>
                    <a:pt x="997384" y="75930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>
            <a:xfrm>
              <a:off x="4455095" y="3169671"/>
              <a:ext cx="1995442" cy="1876581"/>
            </a:xfrm>
            <a:custGeom>
              <a:avLst/>
              <a:gdLst>
                <a:gd name="connsiteX0" fmla="*/ 259132 w 1995442"/>
                <a:gd name="connsiteY0" fmla="*/ 0 h 1876581"/>
                <a:gd name="connsiteX1" fmla="*/ 301493 w 1995442"/>
                <a:gd name="connsiteY1" fmla="*/ 63221 h 1876581"/>
                <a:gd name="connsiteX2" fmla="*/ 1014808 w 1995442"/>
                <a:gd name="connsiteY2" fmla="*/ 696050 h 1876581"/>
                <a:gd name="connsiteX3" fmla="*/ 1919511 w 1995442"/>
                <a:gd name="connsiteY3" fmla="*/ 997384 h 1876581"/>
                <a:gd name="connsiteX4" fmla="*/ 1995442 w 1995442"/>
                <a:gd name="connsiteY4" fmla="*/ 1002459 h 1876581"/>
                <a:gd name="connsiteX5" fmla="*/ 1963195 w 1995442"/>
                <a:gd name="connsiteY5" fmla="*/ 1054399 h 1876581"/>
                <a:gd name="connsiteX6" fmla="*/ 384938 w 1995442"/>
                <a:gd name="connsiteY6" fmla="*/ 1787016 h 1876581"/>
                <a:gd name="connsiteX7" fmla="*/ 230275 w 1995442"/>
                <a:gd name="connsiteY7" fmla="*/ 53897 h 1876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42" h="1876581">
                  <a:moveTo>
                    <a:pt x="259132" y="0"/>
                  </a:moveTo>
                  <a:lnTo>
                    <a:pt x="301493" y="63221"/>
                  </a:lnTo>
                  <a:cubicBezTo>
                    <a:pt x="480953" y="307771"/>
                    <a:pt x="721881" y="526929"/>
                    <a:pt x="1014808" y="696050"/>
                  </a:cubicBezTo>
                  <a:cubicBezTo>
                    <a:pt x="1307734" y="865171"/>
                    <a:pt x="1617994" y="964242"/>
                    <a:pt x="1919511" y="997384"/>
                  </a:cubicBezTo>
                  <a:lnTo>
                    <a:pt x="1995442" y="1002459"/>
                  </a:lnTo>
                  <a:lnTo>
                    <a:pt x="1963195" y="1054399"/>
                  </a:lnTo>
                  <a:cubicBezTo>
                    <a:pt x="1518788" y="1721132"/>
                    <a:pt x="835891" y="2047373"/>
                    <a:pt x="384938" y="1787016"/>
                  </a:cubicBezTo>
                  <a:cubicBezTo>
                    <a:pt x="-66014" y="1526658"/>
                    <a:pt x="-124929" y="772131"/>
                    <a:pt x="230275" y="53897"/>
                  </a:cubicBezTo>
                  <a:close/>
                </a:path>
              </a:pathLst>
            </a:custGeom>
            <a:solidFill>
              <a:srgbClr val="9CD1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091D5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46438" y="2099424"/>
              <a:ext cx="1045288" cy="56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/>
                <a:t>Sample text here</a:t>
              </a:r>
              <a:endParaRPr lang="en-IN" sz="1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86028" y="2844969"/>
              <a:ext cx="533971" cy="50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dirty="0" smtClean="0"/>
                <a:t>01</a:t>
              </a:r>
              <a:endParaRPr lang="en-IN" sz="2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50911" y="3928224"/>
              <a:ext cx="1045288" cy="56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/>
                <a:t>Sample text here</a:t>
              </a:r>
              <a:endParaRPr lang="en-IN" sz="1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24399" y="4080624"/>
              <a:ext cx="1045288" cy="56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/>
                <a:t>Sample text here</a:t>
              </a:r>
              <a:endParaRPr lang="en-IN" sz="16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48199" y="2335429"/>
              <a:ext cx="1045288" cy="56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/>
                <a:t>Sample text here</a:t>
              </a:r>
              <a:endParaRPr lang="en-IN" sz="1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72199" y="4445169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dirty="0" smtClean="0"/>
                <a:t>02</a:t>
              </a:r>
              <a:endParaRPr lang="en-IN" sz="28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563761" y="3454569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dirty="0" smtClean="0"/>
                <a:t>03</a:t>
              </a:r>
              <a:endParaRPr lang="en-IN" sz="2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69648" y="189046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dirty="0" smtClean="0"/>
                <a:t>04</a:t>
              </a:r>
              <a:endParaRPr lang="en-IN" sz="2800" b="1" dirty="0"/>
            </a:p>
          </p:txBody>
        </p:sp>
      </p:grpSp>
      <p:grpSp>
        <p:nvGrpSpPr>
          <p:cNvPr id="38" name="Group 37"/>
          <p:cNvGrpSpPr>
            <a:grpSpLocks noChangeAspect="1"/>
          </p:cNvGrpSpPr>
          <p:nvPr>
            <p:custDataLst>
              <p:custData r:id="rId2"/>
            </p:custDataLst>
          </p:nvPr>
        </p:nvGrpSpPr>
        <p:grpSpPr>
          <a:xfrm>
            <a:off x="3820928" y="1708451"/>
            <a:ext cx="3880111" cy="3821407"/>
            <a:chOff x="4293230" y="1429601"/>
            <a:chExt cx="3880111" cy="3821407"/>
          </a:xfrm>
        </p:grpSpPr>
        <p:sp>
          <p:nvSpPr>
            <p:cNvPr id="39" name="Freeform 38"/>
            <p:cNvSpPr>
              <a:spLocks noChangeAspect="1"/>
            </p:cNvSpPr>
            <p:nvPr/>
          </p:nvSpPr>
          <p:spPr>
            <a:xfrm>
              <a:off x="5135619" y="1429601"/>
              <a:ext cx="2252846" cy="2233048"/>
            </a:xfrm>
            <a:custGeom>
              <a:avLst/>
              <a:gdLst>
                <a:gd name="connsiteX0" fmla="*/ 1151729 w 2252846"/>
                <a:gd name="connsiteY0" fmla="*/ 202 h 2233048"/>
                <a:gd name="connsiteX1" fmla="*/ 1916515 w 2252846"/>
                <a:gd name="connsiteY1" fmla="*/ 308269 h 2233048"/>
                <a:gd name="connsiteX2" fmla="*/ 1838660 w 2252846"/>
                <a:gd name="connsiteY2" fmla="*/ 2118237 h 2233048"/>
                <a:gd name="connsiteX3" fmla="*/ 1737885 w 2252846"/>
                <a:gd name="connsiteY3" fmla="*/ 2213665 h 2233048"/>
                <a:gd name="connsiteX4" fmla="*/ 1713343 w 2252846"/>
                <a:gd name="connsiteY4" fmla="*/ 2233048 h 2233048"/>
                <a:gd name="connsiteX5" fmla="*/ 1717011 w 2252846"/>
                <a:gd name="connsiteY5" fmla="*/ 2129545 h 2233048"/>
                <a:gd name="connsiteX6" fmla="*/ 1215647 w 2252846"/>
                <a:gd name="connsiteY6" fmla="*/ 1034038 h 2233048"/>
                <a:gd name="connsiteX7" fmla="*/ 103311 w 2252846"/>
                <a:gd name="connsiteY7" fmla="*/ 571214 h 2233048"/>
                <a:gd name="connsiteX8" fmla="*/ 0 w 2252846"/>
                <a:gd name="connsiteY8" fmla="*/ 578491 h 2233048"/>
                <a:gd name="connsiteX9" fmla="*/ 18514 w 2252846"/>
                <a:gd name="connsiteY9" fmla="*/ 553288 h 2233048"/>
                <a:gd name="connsiteX10" fmla="*/ 110366 w 2252846"/>
                <a:gd name="connsiteY10" fmla="*/ 449243 h 2233048"/>
                <a:gd name="connsiteX11" fmla="*/ 1151729 w 2252846"/>
                <a:gd name="connsiteY11" fmla="*/ 202 h 2233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2846" h="2233048">
                  <a:moveTo>
                    <a:pt x="1151729" y="202"/>
                  </a:moveTo>
                  <a:cubicBezTo>
                    <a:pt x="1435487" y="5295"/>
                    <a:pt x="1707715" y="106634"/>
                    <a:pt x="1916515" y="308269"/>
                  </a:cubicBezTo>
                  <a:cubicBezTo>
                    <a:pt x="2393770" y="769150"/>
                    <a:pt x="2358913" y="1579499"/>
                    <a:pt x="1838660" y="2118237"/>
                  </a:cubicBezTo>
                  <a:cubicBezTo>
                    <a:pt x="1806144" y="2151908"/>
                    <a:pt x="1772502" y="2183722"/>
                    <a:pt x="1737885" y="2213665"/>
                  </a:cubicBezTo>
                  <a:lnTo>
                    <a:pt x="1713343" y="2233048"/>
                  </a:lnTo>
                  <a:lnTo>
                    <a:pt x="1717011" y="2129545"/>
                  </a:lnTo>
                  <a:cubicBezTo>
                    <a:pt x="1711798" y="1751146"/>
                    <a:pt x="1540479" y="1347725"/>
                    <a:pt x="1215647" y="1034038"/>
                  </a:cubicBezTo>
                  <a:cubicBezTo>
                    <a:pt x="890816" y="720352"/>
                    <a:pt x="481662" y="563218"/>
                    <a:pt x="103311" y="571214"/>
                  </a:cubicBezTo>
                  <a:lnTo>
                    <a:pt x="0" y="578491"/>
                  </a:lnTo>
                  <a:lnTo>
                    <a:pt x="18514" y="553288"/>
                  </a:lnTo>
                  <a:cubicBezTo>
                    <a:pt x="47230" y="517647"/>
                    <a:pt x="77850" y="482914"/>
                    <a:pt x="110366" y="449243"/>
                  </a:cubicBezTo>
                  <a:cubicBezTo>
                    <a:pt x="403009" y="146203"/>
                    <a:pt x="786898" y="-6347"/>
                    <a:pt x="1151729" y="202"/>
                  </a:cubicBezTo>
                  <a:close/>
                </a:path>
              </a:pathLst>
            </a:custGeom>
            <a:solidFill>
              <a:srgbClr val="DDD2B5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091D5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0" name="Freeform 39"/>
            <p:cNvSpPr>
              <a:spLocks noChangeAspect="1"/>
            </p:cNvSpPr>
            <p:nvPr/>
          </p:nvSpPr>
          <p:spPr>
            <a:xfrm>
              <a:off x="6170742" y="1939194"/>
              <a:ext cx="2002599" cy="2377532"/>
            </a:xfrm>
            <a:custGeom>
              <a:avLst/>
              <a:gdLst>
                <a:gd name="connsiteX0" fmla="*/ 1044124 w 2002599"/>
                <a:gd name="connsiteY0" fmla="*/ 0 h 2377532"/>
                <a:gd name="connsiteX1" fmla="*/ 1073815 w 2002599"/>
                <a:gd name="connsiteY1" fmla="*/ 9820 h 2377532"/>
                <a:gd name="connsiteX2" fmla="*/ 1201151 w 2002599"/>
                <a:gd name="connsiteY2" fmla="*/ 65025 h 2377532"/>
                <a:gd name="connsiteX3" fmla="*/ 1893358 w 2002599"/>
                <a:gd name="connsiteY3" fmla="*/ 1739210 h 2377532"/>
                <a:gd name="connsiteX4" fmla="*/ 147917 w 2002599"/>
                <a:gd name="connsiteY4" fmla="*/ 2224475 h 2377532"/>
                <a:gd name="connsiteX5" fmla="*/ 26019 w 2002599"/>
                <a:gd name="connsiteY5" fmla="*/ 2158121 h 2377532"/>
                <a:gd name="connsiteX6" fmla="*/ 0 w 2002599"/>
                <a:gd name="connsiteY6" fmla="*/ 2140769 h 2377532"/>
                <a:gd name="connsiteX7" fmla="*/ 99571 w 2002599"/>
                <a:gd name="connsiteY7" fmla="*/ 2112274 h 2377532"/>
                <a:gd name="connsiteX8" fmla="*/ 986530 w 2002599"/>
                <a:gd name="connsiteY8" fmla="*/ 1296920 h 2377532"/>
                <a:gd name="connsiteX9" fmla="*/ 1082970 w 2002599"/>
                <a:gd name="connsiteY9" fmla="*/ 96007 h 237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2599" h="2377532">
                  <a:moveTo>
                    <a:pt x="1044124" y="0"/>
                  </a:moveTo>
                  <a:lnTo>
                    <a:pt x="1073815" y="9820"/>
                  </a:lnTo>
                  <a:cubicBezTo>
                    <a:pt x="1116585" y="26117"/>
                    <a:pt x="1159080" y="44506"/>
                    <a:pt x="1201151" y="65025"/>
                  </a:cubicBezTo>
                  <a:cubicBezTo>
                    <a:pt x="1874289" y="393336"/>
                    <a:pt x="2184201" y="1142894"/>
                    <a:pt x="1893358" y="1739210"/>
                  </a:cubicBezTo>
                  <a:cubicBezTo>
                    <a:pt x="1602515" y="2335526"/>
                    <a:pt x="821055" y="2552786"/>
                    <a:pt x="147917" y="2224475"/>
                  </a:cubicBezTo>
                  <a:cubicBezTo>
                    <a:pt x="105846" y="2203956"/>
                    <a:pt x="65194" y="2181790"/>
                    <a:pt x="26019" y="2158121"/>
                  </a:cubicBezTo>
                  <a:lnTo>
                    <a:pt x="0" y="2140769"/>
                  </a:lnTo>
                  <a:lnTo>
                    <a:pt x="99571" y="2112274"/>
                  </a:lnTo>
                  <a:cubicBezTo>
                    <a:pt x="457839" y="1990384"/>
                    <a:pt x="788575" y="1702788"/>
                    <a:pt x="986530" y="1296920"/>
                  </a:cubicBezTo>
                  <a:cubicBezTo>
                    <a:pt x="1184484" y="891054"/>
                    <a:pt x="1207492" y="453368"/>
                    <a:pt x="1082970" y="96007"/>
                  </a:cubicBezTo>
                  <a:close/>
                </a:path>
              </a:pathLst>
            </a:custGeom>
            <a:solidFill>
              <a:srgbClr val="FF8A3B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en-IN" sz="1400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1" name="Freeform 40"/>
            <p:cNvSpPr>
              <a:spLocks noChangeAspect="1"/>
            </p:cNvSpPr>
            <p:nvPr/>
          </p:nvSpPr>
          <p:spPr>
            <a:xfrm>
              <a:off x="5515318" y="3563899"/>
              <a:ext cx="2407601" cy="1687109"/>
            </a:xfrm>
            <a:custGeom>
              <a:avLst/>
              <a:gdLst>
                <a:gd name="connsiteX0" fmla="*/ 48954 w 2407601"/>
                <a:gd name="connsiteY0" fmla="*/ 0 h 1687109"/>
                <a:gd name="connsiteX1" fmla="*/ 106824 w 2407601"/>
                <a:gd name="connsiteY1" fmla="*/ 85891 h 1687109"/>
                <a:gd name="connsiteX2" fmla="*/ 1156358 w 2407601"/>
                <a:gd name="connsiteY2" fmla="*/ 677481 h 1687109"/>
                <a:gd name="connsiteX3" fmla="*/ 2328298 w 2407601"/>
                <a:gd name="connsiteY3" fmla="*/ 398099 h 1687109"/>
                <a:gd name="connsiteX4" fmla="*/ 2407601 w 2407601"/>
                <a:gd name="connsiteY4" fmla="*/ 331487 h 1687109"/>
                <a:gd name="connsiteX5" fmla="*/ 2407437 w 2407601"/>
                <a:gd name="connsiteY5" fmla="*/ 362759 h 1687109"/>
                <a:gd name="connsiteX6" fmla="*/ 2394283 w 2407601"/>
                <a:gd name="connsiteY6" fmla="*/ 500922 h 1687109"/>
                <a:gd name="connsiteX7" fmla="*/ 1015941 w 2407601"/>
                <a:gd name="connsiteY7" fmla="*/ 1676600 h 1687109"/>
                <a:gd name="connsiteX8" fmla="*/ 15054 w 2407601"/>
                <a:gd name="connsiteY8" fmla="*/ 166544 h 1687109"/>
                <a:gd name="connsiteX9" fmla="*/ 40492 w 2407601"/>
                <a:gd name="connsiteY9" fmla="*/ 30107 h 168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7601" h="1687109">
                  <a:moveTo>
                    <a:pt x="48954" y="0"/>
                  </a:moveTo>
                  <a:lnTo>
                    <a:pt x="106824" y="85891"/>
                  </a:lnTo>
                  <a:cubicBezTo>
                    <a:pt x="333459" y="388959"/>
                    <a:pt x="709183" y="614635"/>
                    <a:pt x="1156358" y="677481"/>
                  </a:cubicBezTo>
                  <a:cubicBezTo>
                    <a:pt x="1603532" y="740327"/>
                    <a:pt x="2026906" y="626957"/>
                    <a:pt x="2328298" y="398099"/>
                  </a:cubicBezTo>
                  <a:lnTo>
                    <a:pt x="2407601" y="331487"/>
                  </a:lnTo>
                  <a:lnTo>
                    <a:pt x="2407437" y="362759"/>
                  </a:lnTo>
                  <a:cubicBezTo>
                    <a:pt x="2405155" y="408472"/>
                    <a:pt x="2400798" y="454569"/>
                    <a:pt x="2394283" y="500922"/>
                  </a:cubicBezTo>
                  <a:cubicBezTo>
                    <a:pt x="2290052" y="1242568"/>
                    <a:pt x="1672947" y="1768936"/>
                    <a:pt x="1015941" y="1676600"/>
                  </a:cubicBezTo>
                  <a:cubicBezTo>
                    <a:pt x="358934" y="1584264"/>
                    <a:pt x="-89178" y="908189"/>
                    <a:pt x="15054" y="166544"/>
                  </a:cubicBezTo>
                  <a:cubicBezTo>
                    <a:pt x="21568" y="120191"/>
                    <a:pt x="30086" y="74678"/>
                    <a:pt x="40492" y="30107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2" name="Freeform 41"/>
            <p:cNvSpPr>
              <a:spLocks noChangeAspect="1"/>
            </p:cNvSpPr>
            <p:nvPr/>
          </p:nvSpPr>
          <p:spPr>
            <a:xfrm>
              <a:off x="4555555" y="2827638"/>
              <a:ext cx="1725715" cy="2408770"/>
            </a:xfrm>
            <a:custGeom>
              <a:avLst/>
              <a:gdLst>
                <a:gd name="connsiteX0" fmla="*/ 1312116 w 1725715"/>
                <a:gd name="connsiteY0" fmla="*/ 0 h 2408770"/>
                <a:gd name="connsiteX1" fmla="*/ 1248311 w 1725715"/>
                <a:gd name="connsiteY1" fmla="*/ 81580 h 2408770"/>
                <a:gd name="connsiteX2" fmla="*/ 1009999 w 1725715"/>
                <a:gd name="connsiteY2" fmla="*/ 1262556 h 2408770"/>
                <a:gd name="connsiteX3" fmla="*/ 1637856 w 1725715"/>
                <a:gd name="connsiteY3" fmla="*/ 2290802 h 2408770"/>
                <a:gd name="connsiteX4" fmla="*/ 1725715 w 1725715"/>
                <a:gd name="connsiteY4" fmla="*/ 2345639 h 2408770"/>
                <a:gd name="connsiteX5" fmla="*/ 1695922 w 1725715"/>
                <a:gd name="connsiteY5" fmla="*/ 2355147 h 2408770"/>
                <a:gd name="connsiteX6" fmla="*/ 1560456 w 1725715"/>
                <a:gd name="connsiteY6" fmla="*/ 2385332 h 2408770"/>
                <a:gd name="connsiteX7" fmla="*/ 16388 w 1725715"/>
                <a:gd name="connsiteY7" fmla="*/ 1437756 h 2408770"/>
                <a:gd name="connsiteX8" fmla="*/ 1143248 w 1725715"/>
                <a:gd name="connsiteY8" fmla="*/ 19224 h 2408770"/>
                <a:gd name="connsiteX9" fmla="*/ 1280868 w 1725715"/>
                <a:gd name="connsiteY9" fmla="*/ 1256 h 240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5715" h="2408770">
                  <a:moveTo>
                    <a:pt x="1312116" y="0"/>
                  </a:moveTo>
                  <a:lnTo>
                    <a:pt x="1248311" y="81580"/>
                  </a:lnTo>
                  <a:cubicBezTo>
                    <a:pt x="1030111" y="390775"/>
                    <a:pt x="931585" y="817847"/>
                    <a:pt x="1009999" y="1262556"/>
                  </a:cubicBezTo>
                  <a:cubicBezTo>
                    <a:pt x="1088413" y="1707263"/>
                    <a:pt x="1327064" y="2074882"/>
                    <a:pt x="1637856" y="2290802"/>
                  </a:cubicBezTo>
                  <a:lnTo>
                    <a:pt x="1725715" y="2345639"/>
                  </a:lnTo>
                  <a:lnTo>
                    <a:pt x="1695922" y="2355147"/>
                  </a:lnTo>
                  <a:cubicBezTo>
                    <a:pt x="1651741" y="2367102"/>
                    <a:pt x="1606554" y="2377203"/>
                    <a:pt x="1560456" y="2385332"/>
                  </a:cubicBezTo>
                  <a:cubicBezTo>
                    <a:pt x="822900" y="2515383"/>
                    <a:pt x="131597" y="2091139"/>
                    <a:pt x="16388" y="1437756"/>
                  </a:cubicBezTo>
                  <a:cubicBezTo>
                    <a:pt x="-98821" y="784373"/>
                    <a:pt x="405691" y="149275"/>
                    <a:pt x="1143248" y="19224"/>
                  </a:cubicBezTo>
                  <a:cubicBezTo>
                    <a:pt x="1189345" y="11096"/>
                    <a:pt x="1235262" y="5133"/>
                    <a:pt x="1280868" y="1256"/>
                  </a:cubicBezTo>
                  <a:close/>
                </a:path>
              </a:pathLst>
            </a:custGeom>
            <a:solidFill>
              <a:srgbClr val="9CD1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091D5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3" name="Freeform 42"/>
            <p:cNvSpPr>
              <a:spLocks noChangeAspect="1"/>
            </p:cNvSpPr>
            <p:nvPr/>
          </p:nvSpPr>
          <p:spPr>
            <a:xfrm>
              <a:off x="4293230" y="1974162"/>
              <a:ext cx="2368422" cy="2032705"/>
            </a:xfrm>
            <a:custGeom>
              <a:avLst/>
              <a:gdLst>
                <a:gd name="connsiteX0" fmla="*/ 1063530 w 2368422"/>
                <a:gd name="connsiteY0" fmla="*/ 1055 h 2032705"/>
                <a:gd name="connsiteX1" fmla="*/ 2297955 w 2368422"/>
                <a:gd name="connsiteY1" fmla="*/ 759843 h 2032705"/>
                <a:gd name="connsiteX2" fmla="*/ 2357571 w 2368422"/>
                <a:gd name="connsiteY2" fmla="*/ 885175 h 2032705"/>
                <a:gd name="connsiteX3" fmla="*/ 2368422 w 2368422"/>
                <a:gd name="connsiteY3" fmla="*/ 914506 h 2032705"/>
                <a:gd name="connsiteX4" fmla="*/ 2271118 w 2368422"/>
                <a:gd name="connsiteY4" fmla="*/ 879033 h 2032705"/>
                <a:gd name="connsiteX5" fmla="*/ 1074300 w 2368422"/>
                <a:gd name="connsiteY5" fmla="*/ 1017328 h 2032705"/>
                <a:gd name="connsiteX6" fmla="*/ 290397 w 2368422"/>
                <a:gd name="connsiteY6" fmla="*/ 1932202 h 2032705"/>
                <a:gd name="connsiteX7" fmla="*/ 265393 w 2368422"/>
                <a:gd name="connsiteY7" fmla="*/ 2032705 h 2032705"/>
                <a:gd name="connsiteX8" fmla="*/ 247145 w 2368422"/>
                <a:gd name="connsiteY8" fmla="*/ 2007309 h 2032705"/>
                <a:gd name="connsiteX9" fmla="*/ 176576 w 2368422"/>
                <a:gd name="connsiteY9" fmla="*/ 1887801 h 2032705"/>
                <a:gd name="connsiteX10" fmla="*/ 600632 w 2368422"/>
                <a:gd name="connsiteY10" fmla="*/ 126489 h 2032705"/>
                <a:gd name="connsiteX11" fmla="*/ 1063530 w 2368422"/>
                <a:gd name="connsiteY11" fmla="*/ 1055 h 203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68422" h="2032705">
                  <a:moveTo>
                    <a:pt x="1063530" y="1055"/>
                  </a:moveTo>
                  <a:cubicBezTo>
                    <a:pt x="1540874" y="-19600"/>
                    <a:pt x="2034253" y="263891"/>
                    <a:pt x="2297955" y="759843"/>
                  </a:cubicBezTo>
                  <a:cubicBezTo>
                    <a:pt x="2319931" y="801173"/>
                    <a:pt x="2339791" y="843000"/>
                    <a:pt x="2357571" y="885175"/>
                  </a:cubicBezTo>
                  <a:lnTo>
                    <a:pt x="2368422" y="914506"/>
                  </a:lnTo>
                  <a:lnTo>
                    <a:pt x="2271118" y="879033"/>
                  </a:lnTo>
                  <a:cubicBezTo>
                    <a:pt x="1909628" y="767059"/>
                    <a:pt x="1473012" y="805328"/>
                    <a:pt x="1074300" y="1017328"/>
                  </a:cubicBezTo>
                  <a:cubicBezTo>
                    <a:pt x="675588" y="1229327"/>
                    <a:pt x="399709" y="1569898"/>
                    <a:pt x="290397" y="1932202"/>
                  </a:cubicBezTo>
                  <a:lnTo>
                    <a:pt x="265393" y="2032705"/>
                  </a:lnTo>
                  <a:lnTo>
                    <a:pt x="247145" y="2007309"/>
                  </a:lnTo>
                  <a:cubicBezTo>
                    <a:pt x="222122" y="1968985"/>
                    <a:pt x="198551" y="1929131"/>
                    <a:pt x="176576" y="1887801"/>
                  </a:cubicBezTo>
                  <a:cubicBezTo>
                    <a:pt x="-175028" y="1226532"/>
                    <a:pt x="14829" y="437966"/>
                    <a:pt x="600632" y="126489"/>
                  </a:cubicBezTo>
                  <a:cubicBezTo>
                    <a:pt x="747083" y="48619"/>
                    <a:pt x="904416" y="7940"/>
                    <a:pt x="1063530" y="1055"/>
                  </a:cubicBezTo>
                  <a:close/>
                </a:path>
              </a:pathLst>
            </a:custGeom>
            <a:solidFill>
              <a:srgbClr val="BA8CDC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87132" y="1563497"/>
              <a:ext cx="1045288" cy="56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/>
                <a:t>Sample text here</a:t>
              </a:r>
              <a:endParaRPr lang="en-IN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726722" y="2430347"/>
              <a:ext cx="533971" cy="50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dirty="0" smtClean="0"/>
                <a:t>01</a:t>
              </a:r>
              <a:endParaRPr lang="en-IN" sz="28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70476" y="3084652"/>
              <a:ext cx="950261" cy="56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/>
                <a:t>Sample text here</a:t>
              </a:r>
              <a:endParaRPr lang="en-IN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66644" y="3644228"/>
              <a:ext cx="533971" cy="50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dirty="0" smtClean="0"/>
                <a:t>02</a:t>
              </a:r>
              <a:endParaRPr lang="en-IN" sz="28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74982" y="4121962"/>
              <a:ext cx="533971" cy="50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dirty="0" smtClean="0"/>
                <a:t>03</a:t>
              </a:r>
              <a:endParaRPr lang="en-IN" sz="28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01678" y="3158611"/>
              <a:ext cx="533971" cy="50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dirty="0" smtClean="0"/>
                <a:t>04</a:t>
              </a:r>
              <a:endParaRPr lang="en-IN" sz="2800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675038" y="2253115"/>
              <a:ext cx="533971" cy="50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800" b="1" dirty="0" smtClean="0"/>
                <a:t>05</a:t>
              </a:r>
              <a:endParaRPr lang="en-IN" sz="2800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298960" y="4440008"/>
              <a:ext cx="950261" cy="56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/>
                <a:t>Sample text here</a:t>
              </a:r>
              <a:endParaRPr lang="en-IN" sz="1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29830" y="4046118"/>
              <a:ext cx="950261" cy="56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/>
                <a:t>Sample text here</a:t>
              </a:r>
              <a:endParaRPr lang="en-IN" sz="16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593117" y="2345063"/>
              <a:ext cx="950261" cy="567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 smtClean="0"/>
                <a:t>Sample text here</a:t>
              </a:r>
              <a:endParaRPr lang="en-IN" sz="1600" dirty="0"/>
            </a:p>
          </p:txBody>
        </p:sp>
      </p:grpSp>
      <p:grpSp>
        <p:nvGrpSpPr>
          <p:cNvPr id="73" name="Group 72"/>
          <p:cNvGrpSpPr>
            <a:grpSpLocks noChangeAspect="1"/>
          </p:cNvGrpSpPr>
          <p:nvPr>
            <p:custDataLst>
              <p:custData r:id="rId3"/>
            </p:custDataLst>
          </p:nvPr>
        </p:nvGrpSpPr>
        <p:grpSpPr>
          <a:xfrm>
            <a:off x="7929756" y="1693842"/>
            <a:ext cx="3910952" cy="3850625"/>
            <a:chOff x="2616525" y="1503687"/>
            <a:chExt cx="3910952" cy="3850625"/>
          </a:xfrm>
        </p:grpSpPr>
        <p:sp>
          <p:nvSpPr>
            <p:cNvPr id="74" name="Freeform 73"/>
            <p:cNvSpPr>
              <a:spLocks noChangeAspect="1"/>
            </p:cNvSpPr>
            <p:nvPr/>
          </p:nvSpPr>
          <p:spPr>
            <a:xfrm>
              <a:off x="3182118" y="1503687"/>
              <a:ext cx="2171758" cy="1935632"/>
            </a:xfrm>
            <a:custGeom>
              <a:avLst/>
              <a:gdLst>
                <a:gd name="connsiteX0" fmla="*/ 1162528 w 2171758"/>
                <a:gd name="connsiteY0" fmla="*/ 183 h 1935632"/>
                <a:gd name="connsiteX1" fmla="*/ 1627462 w 2171758"/>
                <a:gd name="connsiteY1" fmla="*/ 103462 h 1935632"/>
                <a:gd name="connsiteX2" fmla="*/ 1701311 w 2171758"/>
                <a:gd name="connsiteY2" fmla="*/ 141173 h 1935632"/>
                <a:gd name="connsiteX3" fmla="*/ 1699995 w 2171758"/>
                <a:gd name="connsiteY3" fmla="*/ 141370 h 1935632"/>
                <a:gd name="connsiteX4" fmla="*/ 1770289 w 2171758"/>
                <a:gd name="connsiteY4" fmla="*/ 211321 h 1935632"/>
                <a:gd name="connsiteX5" fmla="*/ 2171758 w 2171758"/>
                <a:gd name="connsiteY5" fmla="*/ 1344191 h 1935632"/>
                <a:gd name="connsiteX6" fmla="*/ 2143508 w 2171758"/>
                <a:gd name="connsiteY6" fmla="*/ 1675746 h 1935632"/>
                <a:gd name="connsiteX7" fmla="*/ 2074866 w 2171758"/>
                <a:gd name="connsiteY7" fmla="*/ 1935632 h 1935632"/>
                <a:gd name="connsiteX8" fmla="*/ 2057915 w 2171758"/>
                <a:gd name="connsiteY8" fmla="*/ 1871742 h 1935632"/>
                <a:gd name="connsiteX9" fmla="*/ 1277555 w 2171758"/>
                <a:gd name="connsiteY9" fmla="*/ 957626 h 1935632"/>
                <a:gd name="connsiteX10" fmla="*/ 95730 w 2171758"/>
                <a:gd name="connsiteY10" fmla="*/ 738873 h 1935632"/>
                <a:gd name="connsiteX11" fmla="*/ 0 w 2171758"/>
                <a:gd name="connsiteY11" fmla="*/ 764775 h 1935632"/>
                <a:gd name="connsiteX12" fmla="*/ 10482 w 2171758"/>
                <a:gd name="connsiteY12" fmla="*/ 738158 h 1935632"/>
                <a:gd name="connsiteX13" fmla="*/ 68344 w 2171758"/>
                <a:gd name="connsiteY13" fmla="*/ 625408 h 1935632"/>
                <a:gd name="connsiteX14" fmla="*/ 1162528 w 2171758"/>
                <a:gd name="connsiteY14" fmla="*/ 183 h 1935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71758" h="1935632">
                  <a:moveTo>
                    <a:pt x="1162528" y="183"/>
                  </a:moveTo>
                  <a:cubicBezTo>
                    <a:pt x="1319753" y="2931"/>
                    <a:pt x="1477715" y="36526"/>
                    <a:pt x="1627462" y="103462"/>
                  </a:cubicBezTo>
                  <a:lnTo>
                    <a:pt x="1701311" y="141173"/>
                  </a:lnTo>
                  <a:lnTo>
                    <a:pt x="1699995" y="141370"/>
                  </a:lnTo>
                  <a:lnTo>
                    <a:pt x="1770289" y="211321"/>
                  </a:lnTo>
                  <a:cubicBezTo>
                    <a:pt x="2015478" y="480597"/>
                    <a:pt x="2171758" y="888107"/>
                    <a:pt x="2171758" y="1344191"/>
                  </a:cubicBezTo>
                  <a:cubicBezTo>
                    <a:pt x="2171758" y="1458213"/>
                    <a:pt x="2161991" y="1569197"/>
                    <a:pt x="2143508" y="1675746"/>
                  </a:cubicBezTo>
                  <a:lnTo>
                    <a:pt x="2074866" y="1935632"/>
                  </a:lnTo>
                  <a:lnTo>
                    <a:pt x="2057915" y="1871742"/>
                  </a:lnTo>
                  <a:cubicBezTo>
                    <a:pt x="1947309" y="1524767"/>
                    <a:pt x="1672538" y="1185669"/>
                    <a:pt x="1277555" y="957626"/>
                  </a:cubicBezTo>
                  <a:cubicBezTo>
                    <a:pt x="882575" y="729584"/>
                    <a:pt x="451521" y="661173"/>
                    <a:pt x="95730" y="738873"/>
                  </a:cubicBezTo>
                  <a:lnTo>
                    <a:pt x="0" y="764775"/>
                  </a:lnTo>
                  <a:lnTo>
                    <a:pt x="10482" y="738158"/>
                  </a:lnTo>
                  <a:cubicBezTo>
                    <a:pt x="27702" y="700046"/>
                    <a:pt x="46977" y="662416"/>
                    <a:pt x="68344" y="625408"/>
                  </a:cubicBezTo>
                  <a:cubicBezTo>
                    <a:pt x="303369" y="218332"/>
                    <a:pt x="730159" y="-7377"/>
                    <a:pt x="1162528" y="183"/>
                  </a:cubicBezTo>
                  <a:close/>
                </a:path>
              </a:pathLst>
            </a:custGeom>
            <a:solidFill>
              <a:srgbClr val="DDD2B5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091D5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5" name="Freeform 74"/>
            <p:cNvSpPr>
              <a:spLocks noChangeAspect="1"/>
            </p:cNvSpPr>
            <p:nvPr/>
          </p:nvSpPr>
          <p:spPr>
            <a:xfrm>
              <a:off x="4882111" y="1634560"/>
              <a:ext cx="1390710" cy="2392816"/>
            </a:xfrm>
            <a:custGeom>
              <a:avLst/>
              <a:gdLst>
                <a:gd name="connsiteX0" fmla="*/ 154867 w 1390710"/>
                <a:gd name="connsiteY0" fmla="*/ 0 h 2392816"/>
                <a:gd name="connsiteX1" fmla="*/ 1386444 w 1390710"/>
                <a:gd name="connsiteY1" fmla="*/ 1089263 h 2392816"/>
                <a:gd name="connsiteX2" fmla="*/ 1390710 w 1390710"/>
                <a:gd name="connsiteY2" fmla="*/ 1172071 h 2392816"/>
                <a:gd name="connsiteX3" fmla="*/ 1389884 w 1390710"/>
                <a:gd name="connsiteY3" fmla="*/ 1171033 h 2392816"/>
                <a:gd name="connsiteX4" fmla="*/ 1364450 w 1390710"/>
                <a:gd name="connsiteY4" fmla="*/ 1266889 h 2392816"/>
                <a:gd name="connsiteX5" fmla="*/ 584092 w 1390710"/>
                <a:gd name="connsiteY5" fmla="*/ 2181003 h 2392816"/>
                <a:gd name="connsiteX6" fmla="*/ 282833 w 1390710"/>
                <a:gd name="connsiteY6" fmla="*/ 2322315 h 2392816"/>
                <a:gd name="connsiteX7" fmla="*/ 23438 w 1390710"/>
                <a:gd name="connsiteY7" fmla="*/ 2392816 h 2392816"/>
                <a:gd name="connsiteX8" fmla="*/ 70295 w 1390710"/>
                <a:gd name="connsiteY8" fmla="*/ 2346188 h 2392816"/>
                <a:gd name="connsiteX9" fmla="*/ 471764 w 1390710"/>
                <a:gd name="connsiteY9" fmla="*/ 1213318 h 2392816"/>
                <a:gd name="connsiteX10" fmla="*/ 70295 w 1390710"/>
                <a:gd name="connsiteY10" fmla="*/ 80449 h 2392816"/>
                <a:gd name="connsiteX11" fmla="*/ 0 w 1390710"/>
                <a:gd name="connsiteY11" fmla="*/ 10497 h 2392816"/>
                <a:gd name="connsiteX12" fmla="*/ 28292 w 1390710"/>
                <a:gd name="connsiteY12" fmla="*/ 6265 h 2392816"/>
                <a:gd name="connsiteX13" fmla="*/ 154867 w 1390710"/>
                <a:gd name="connsiteY13" fmla="*/ 0 h 239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90710" h="2392816">
                  <a:moveTo>
                    <a:pt x="154867" y="0"/>
                  </a:moveTo>
                  <a:cubicBezTo>
                    <a:pt x="795847" y="0"/>
                    <a:pt x="1323048" y="477441"/>
                    <a:pt x="1386444" y="1089263"/>
                  </a:cubicBezTo>
                  <a:lnTo>
                    <a:pt x="1390710" y="1172071"/>
                  </a:lnTo>
                  <a:lnTo>
                    <a:pt x="1389884" y="1171033"/>
                  </a:lnTo>
                  <a:lnTo>
                    <a:pt x="1364450" y="1266889"/>
                  </a:lnTo>
                  <a:cubicBezTo>
                    <a:pt x="1253847" y="1613864"/>
                    <a:pt x="979073" y="1952961"/>
                    <a:pt x="584092" y="2181003"/>
                  </a:cubicBezTo>
                  <a:cubicBezTo>
                    <a:pt x="485348" y="2238014"/>
                    <a:pt x="384347" y="2285048"/>
                    <a:pt x="282833" y="2322315"/>
                  </a:cubicBezTo>
                  <a:lnTo>
                    <a:pt x="23438" y="2392816"/>
                  </a:lnTo>
                  <a:lnTo>
                    <a:pt x="70295" y="2346188"/>
                  </a:lnTo>
                  <a:cubicBezTo>
                    <a:pt x="315482" y="2076913"/>
                    <a:pt x="471764" y="1669403"/>
                    <a:pt x="471764" y="1213318"/>
                  </a:cubicBezTo>
                  <a:cubicBezTo>
                    <a:pt x="471764" y="757234"/>
                    <a:pt x="315482" y="349725"/>
                    <a:pt x="70295" y="80449"/>
                  </a:cubicBezTo>
                  <a:lnTo>
                    <a:pt x="0" y="10497"/>
                  </a:lnTo>
                  <a:lnTo>
                    <a:pt x="28292" y="6265"/>
                  </a:lnTo>
                  <a:cubicBezTo>
                    <a:pt x="69908" y="2122"/>
                    <a:pt x="112134" y="0"/>
                    <a:pt x="154867" y="0"/>
                  </a:cubicBezTo>
                  <a:close/>
                </a:path>
              </a:pathLst>
            </a:custGeom>
            <a:solidFill>
              <a:srgbClr val="FF8A3B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en-IN" sz="1400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76" name="Freeform 75"/>
            <p:cNvSpPr>
              <a:spLocks noChangeAspect="1"/>
            </p:cNvSpPr>
            <p:nvPr/>
          </p:nvSpPr>
          <p:spPr>
            <a:xfrm>
              <a:off x="4216815" y="2805594"/>
              <a:ext cx="2310662" cy="1840582"/>
            </a:xfrm>
            <a:custGeom>
              <a:avLst/>
              <a:gdLst>
                <a:gd name="connsiteX0" fmla="*/ 2055182 w 2310662"/>
                <a:gd name="connsiteY0" fmla="*/ 0 h 1840582"/>
                <a:gd name="connsiteX1" fmla="*/ 2072992 w 2310662"/>
                <a:gd name="connsiteY1" fmla="*/ 22386 h 1840582"/>
                <a:gd name="connsiteX2" fmla="*/ 2141705 w 2310662"/>
                <a:gd name="connsiteY2" fmla="*/ 128871 h 1840582"/>
                <a:gd name="connsiteX3" fmla="*/ 1909116 w 2310662"/>
                <a:gd name="connsiteY3" fmla="*/ 1663598 h 1840582"/>
                <a:gd name="connsiteX4" fmla="*/ 1741287 w 2310662"/>
                <a:gd name="connsiteY4" fmla="*/ 1784963 h 1840582"/>
                <a:gd name="connsiteX5" fmla="*/ 1649338 w 2310662"/>
                <a:gd name="connsiteY5" fmla="*/ 1809842 h 1840582"/>
                <a:gd name="connsiteX6" fmla="*/ 467511 w 2310662"/>
                <a:gd name="connsiteY6" fmla="*/ 1591088 h 1840582"/>
                <a:gd name="connsiteX7" fmla="*/ 76188 w 2310662"/>
                <a:gd name="connsiteY7" fmla="*/ 1293130 h 1840582"/>
                <a:gd name="connsiteX8" fmla="*/ 0 w 2310662"/>
                <a:gd name="connsiteY8" fmla="*/ 1210443 h 1840582"/>
                <a:gd name="connsiteX9" fmla="*/ 67564 w 2310662"/>
                <a:gd name="connsiteY9" fmla="*/ 1228723 h 1840582"/>
                <a:gd name="connsiteX10" fmla="*/ 1249389 w 2310662"/>
                <a:gd name="connsiteY10" fmla="*/ 1009970 h 1840582"/>
                <a:gd name="connsiteX11" fmla="*/ 2029748 w 2310662"/>
                <a:gd name="connsiteY11" fmla="*/ 95855 h 184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10662" h="1840582">
                  <a:moveTo>
                    <a:pt x="2055182" y="0"/>
                  </a:moveTo>
                  <a:lnTo>
                    <a:pt x="2072992" y="22386"/>
                  </a:lnTo>
                  <a:cubicBezTo>
                    <a:pt x="2097387" y="56355"/>
                    <a:pt x="2120339" y="91863"/>
                    <a:pt x="2141705" y="128871"/>
                  </a:cubicBezTo>
                  <a:cubicBezTo>
                    <a:pt x="2440829" y="646968"/>
                    <a:pt x="2330213" y="1287183"/>
                    <a:pt x="1909116" y="1663598"/>
                  </a:cubicBezTo>
                  <a:lnTo>
                    <a:pt x="1741287" y="1784963"/>
                  </a:lnTo>
                  <a:lnTo>
                    <a:pt x="1649338" y="1809842"/>
                  </a:lnTo>
                  <a:cubicBezTo>
                    <a:pt x="1293546" y="1887543"/>
                    <a:pt x="862491" y="1819130"/>
                    <a:pt x="467511" y="1591088"/>
                  </a:cubicBezTo>
                  <a:cubicBezTo>
                    <a:pt x="319393" y="1505572"/>
                    <a:pt x="188180" y="1404440"/>
                    <a:pt x="76188" y="1293130"/>
                  </a:cubicBezTo>
                  <a:lnTo>
                    <a:pt x="0" y="1210443"/>
                  </a:lnTo>
                  <a:lnTo>
                    <a:pt x="67564" y="1228723"/>
                  </a:lnTo>
                  <a:cubicBezTo>
                    <a:pt x="423355" y="1306423"/>
                    <a:pt x="854409" y="1238012"/>
                    <a:pt x="1249389" y="1009970"/>
                  </a:cubicBezTo>
                  <a:cubicBezTo>
                    <a:pt x="1644370" y="781928"/>
                    <a:pt x="1919144" y="442829"/>
                    <a:pt x="2029748" y="95855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7" name="Freeform 76"/>
            <p:cNvSpPr>
              <a:spLocks noChangeAspect="1"/>
            </p:cNvSpPr>
            <p:nvPr/>
          </p:nvSpPr>
          <p:spPr>
            <a:xfrm>
              <a:off x="3790124" y="3418679"/>
              <a:ext cx="2171759" cy="1935633"/>
            </a:xfrm>
            <a:custGeom>
              <a:avLst/>
              <a:gdLst>
                <a:gd name="connsiteX0" fmla="*/ 96892 w 2171759"/>
                <a:gd name="connsiteY0" fmla="*/ 0 h 1935633"/>
                <a:gd name="connsiteX1" fmla="*/ 113843 w 2171759"/>
                <a:gd name="connsiteY1" fmla="*/ 63890 h 1935633"/>
                <a:gd name="connsiteX2" fmla="*/ 894203 w 2171759"/>
                <a:gd name="connsiteY2" fmla="*/ 978006 h 1935633"/>
                <a:gd name="connsiteX3" fmla="*/ 2076029 w 2171759"/>
                <a:gd name="connsiteY3" fmla="*/ 1196759 h 1935633"/>
                <a:gd name="connsiteX4" fmla="*/ 2171759 w 2171759"/>
                <a:gd name="connsiteY4" fmla="*/ 1170857 h 1935633"/>
                <a:gd name="connsiteX5" fmla="*/ 2161277 w 2171759"/>
                <a:gd name="connsiteY5" fmla="*/ 1197475 h 1935633"/>
                <a:gd name="connsiteX6" fmla="*/ 2103415 w 2171759"/>
                <a:gd name="connsiteY6" fmla="*/ 1310224 h 1935633"/>
                <a:gd name="connsiteX7" fmla="*/ 544297 w 2171759"/>
                <a:gd name="connsiteY7" fmla="*/ 1832171 h 1935633"/>
                <a:gd name="connsiteX8" fmla="*/ 470448 w 2171759"/>
                <a:gd name="connsiteY8" fmla="*/ 1794460 h 1935633"/>
                <a:gd name="connsiteX9" fmla="*/ 471764 w 2171759"/>
                <a:gd name="connsiteY9" fmla="*/ 1794262 h 1935633"/>
                <a:gd name="connsiteX10" fmla="*/ 401468 w 2171759"/>
                <a:gd name="connsiteY10" fmla="*/ 1724310 h 1935633"/>
                <a:gd name="connsiteX11" fmla="*/ 0 w 2171759"/>
                <a:gd name="connsiteY11" fmla="*/ 591441 h 1935633"/>
                <a:gd name="connsiteX12" fmla="*/ 28250 w 2171759"/>
                <a:gd name="connsiteY12" fmla="*/ 259886 h 193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1759" h="1935633">
                  <a:moveTo>
                    <a:pt x="96892" y="0"/>
                  </a:moveTo>
                  <a:lnTo>
                    <a:pt x="113843" y="63890"/>
                  </a:lnTo>
                  <a:cubicBezTo>
                    <a:pt x="224449" y="410865"/>
                    <a:pt x="499222" y="749963"/>
                    <a:pt x="894203" y="978006"/>
                  </a:cubicBezTo>
                  <a:cubicBezTo>
                    <a:pt x="1289183" y="1206048"/>
                    <a:pt x="1720239" y="1274460"/>
                    <a:pt x="2076029" y="1196759"/>
                  </a:cubicBezTo>
                  <a:lnTo>
                    <a:pt x="2171759" y="1170857"/>
                  </a:lnTo>
                  <a:lnTo>
                    <a:pt x="2161277" y="1197475"/>
                  </a:lnTo>
                  <a:cubicBezTo>
                    <a:pt x="2144057" y="1235586"/>
                    <a:pt x="2124782" y="1273217"/>
                    <a:pt x="2103415" y="1310224"/>
                  </a:cubicBezTo>
                  <a:cubicBezTo>
                    <a:pt x="1782925" y="1865329"/>
                    <a:pt x="1105849" y="2083179"/>
                    <a:pt x="544297" y="1832171"/>
                  </a:cubicBezTo>
                  <a:lnTo>
                    <a:pt x="470448" y="1794460"/>
                  </a:lnTo>
                  <a:lnTo>
                    <a:pt x="471764" y="1794262"/>
                  </a:lnTo>
                  <a:lnTo>
                    <a:pt x="401468" y="1724310"/>
                  </a:lnTo>
                  <a:cubicBezTo>
                    <a:pt x="156282" y="1455036"/>
                    <a:pt x="1" y="1047526"/>
                    <a:pt x="0" y="591441"/>
                  </a:cubicBezTo>
                  <a:cubicBezTo>
                    <a:pt x="1" y="477420"/>
                    <a:pt x="9769" y="366435"/>
                    <a:pt x="28250" y="259886"/>
                  </a:cubicBezTo>
                  <a:close/>
                </a:path>
              </a:pathLst>
            </a:custGeom>
            <a:solidFill>
              <a:srgbClr val="9CD1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091D5D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8" name="Freeform 77"/>
            <p:cNvSpPr>
              <a:spLocks noChangeAspect="1"/>
            </p:cNvSpPr>
            <p:nvPr/>
          </p:nvSpPr>
          <p:spPr>
            <a:xfrm>
              <a:off x="2871181" y="2830620"/>
              <a:ext cx="1390711" cy="2392820"/>
            </a:xfrm>
            <a:custGeom>
              <a:avLst/>
              <a:gdLst>
                <a:gd name="connsiteX0" fmla="*/ 1367275 w 1390711"/>
                <a:gd name="connsiteY0" fmla="*/ 0 h 2392820"/>
                <a:gd name="connsiteX1" fmla="*/ 1320416 w 1390711"/>
                <a:gd name="connsiteY1" fmla="*/ 46632 h 2392820"/>
                <a:gd name="connsiteX2" fmla="*/ 918947 w 1390711"/>
                <a:gd name="connsiteY2" fmla="*/ 1179501 h 2392820"/>
                <a:gd name="connsiteX3" fmla="*/ 1320416 w 1390711"/>
                <a:gd name="connsiteY3" fmla="*/ 2312370 h 2392820"/>
                <a:gd name="connsiteX4" fmla="*/ 1390711 w 1390711"/>
                <a:gd name="connsiteY4" fmla="*/ 2382322 h 2392820"/>
                <a:gd name="connsiteX5" fmla="*/ 1362418 w 1390711"/>
                <a:gd name="connsiteY5" fmla="*/ 2386555 h 2392820"/>
                <a:gd name="connsiteX6" fmla="*/ 1235844 w 1390711"/>
                <a:gd name="connsiteY6" fmla="*/ 2392820 h 2392820"/>
                <a:gd name="connsiteX7" fmla="*/ 4266 w 1390711"/>
                <a:gd name="connsiteY7" fmla="*/ 1303556 h 2392820"/>
                <a:gd name="connsiteX8" fmla="*/ 0 w 1390711"/>
                <a:gd name="connsiteY8" fmla="*/ 1220745 h 2392820"/>
                <a:gd name="connsiteX9" fmla="*/ 826 w 1390711"/>
                <a:gd name="connsiteY9" fmla="*/ 1221785 h 2392820"/>
                <a:gd name="connsiteX10" fmla="*/ 26260 w 1390711"/>
                <a:gd name="connsiteY10" fmla="*/ 1125929 h 2392820"/>
                <a:gd name="connsiteX11" fmla="*/ 806619 w 1390711"/>
                <a:gd name="connsiteY11" fmla="*/ 211813 h 2392820"/>
                <a:gd name="connsiteX12" fmla="*/ 1107879 w 1390711"/>
                <a:gd name="connsiteY12" fmla="*/ 70501 h 2392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90711" h="2392820">
                  <a:moveTo>
                    <a:pt x="1367275" y="0"/>
                  </a:moveTo>
                  <a:lnTo>
                    <a:pt x="1320416" y="46632"/>
                  </a:lnTo>
                  <a:cubicBezTo>
                    <a:pt x="1075228" y="315907"/>
                    <a:pt x="918947" y="723416"/>
                    <a:pt x="918947" y="1179501"/>
                  </a:cubicBezTo>
                  <a:cubicBezTo>
                    <a:pt x="918947" y="1635585"/>
                    <a:pt x="1075228" y="2043095"/>
                    <a:pt x="1320416" y="2312370"/>
                  </a:cubicBezTo>
                  <a:lnTo>
                    <a:pt x="1390711" y="2382322"/>
                  </a:lnTo>
                  <a:lnTo>
                    <a:pt x="1362418" y="2386555"/>
                  </a:lnTo>
                  <a:cubicBezTo>
                    <a:pt x="1320803" y="2390697"/>
                    <a:pt x="1278576" y="2392820"/>
                    <a:pt x="1235844" y="2392820"/>
                  </a:cubicBezTo>
                  <a:cubicBezTo>
                    <a:pt x="594864" y="2392820"/>
                    <a:pt x="67663" y="1915379"/>
                    <a:pt x="4266" y="1303556"/>
                  </a:cubicBezTo>
                  <a:lnTo>
                    <a:pt x="0" y="1220745"/>
                  </a:lnTo>
                  <a:lnTo>
                    <a:pt x="826" y="1221785"/>
                  </a:lnTo>
                  <a:lnTo>
                    <a:pt x="26260" y="1125929"/>
                  </a:lnTo>
                  <a:cubicBezTo>
                    <a:pt x="136864" y="778954"/>
                    <a:pt x="411639" y="439855"/>
                    <a:pt x="806619" y="211813"/>
                  </a:cubicBezTo>
                  <a:cubicBezTo>
                    <a:pt x="905365" y="154804"/>
                    <a:pt x="1006364" y="107769"/>
                    <a:pt x="1107879" y="70501"/>
                  </a:cubicBezTo>
                  <a:close/>
                </a:path>
              </a:pathLst>
            </a:custGeom>
            <a:solidFill>
              <a:srgbClr val="BA8CDC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9" name="Freeform 78"/>
            <p:cNvSpPr>
              <a:spLocks noChangeAspect="1"/>
            </p:cNvSpPr>
            <p:nvPr/>
          </p:nvSpPr>
          <p:spPr>
            <a:xfrm>
              <a:off x="2616525" y="2211820"/>
              <a:ext cx="2310665" cy="1840585"/>
            </a:xfrm>
            <a:custGeom>
              <a:avLst/>
              <a:gdLst>
                <a:gd name="connsiteX0" fmla="*/ 940541 w 2310665"/>
                <a:gd name="connsiteY0" fmla="*/ 72 h 1840585"/>
                <a:gd name="connsiteX1" fmla="*/ 1843151 w 2310665"/>
                <a:gd name="connsiteY1" fmla="*/ 249493 h 1840585"/>
                <a:gd name="connsiteX2" fmla="*/ 2234476 w 2310665"/>
                <a:gd name="connsiteY2" fmla="*/ 547451 h 1840585"/>
                <a:gd name="connsiteX3" fmla="*/ 2310665 w 2310665"/>
                <a:gd name="connsiteY3" fmla="*/ 630143 h 1840585"/>
                <a:gd name="connsiteX4" fmla="*/ 2243098 w 2310665"/>
                <a:gd name="connsiteY4" fmla="*/ 611861 h 1840585"/>
                <a:gd name="connsiteX5" fmla="*/ 1061272 w 2310665"/>
                <a:gd name="connsiteY5" fmla="*/ 830614 h 1840585"/>
                <a:gd name="connsiteX6" fmla="*/ 280913 w 2310665"/>
                <a:gd name="connsiteY6" fmla="*/ 1744730 h 1840585"/>
                <a:gd name="connsiteX7" fmla="*/ 255480 w 2310665"/>
                <a:gd name="connsiteY7" fmla="*/ 1840585 h 1840585"/>
                <a:gd name="connsiteX8" fmla="*/ 237670 w 2310665"/>
                <a:gd name="connsiteY8" fmla="*/ 1818199 h 1840585"/>
                <a:gd name="connsiteX9" fmla="*/ 168957 w 2310665"/>
                <a:gd name="connsiteY9" fmla="*/ 1711714 h 1840585"/>
                <a:gd name="connsiteX10" fmla="*/ 401547 w 2310665"/>
                <a:gd name="connsiteY10" fmla="*/ 176986 h 1840585"/>
                <a:gd name="connsiteX11" fmla="*/ 569380 w 2310665"/>
                <a:gd name="connsiteY11" fmla="*/ 55618 h 1840585"/>
                <a:gd name="connsiteX12" fmla="*/ 661326 w 2310665"/>
                <a:gd name="connsiteY12" fmla="*/ 30739 h 1840585"/>
                <a:gd name="connsiteX13" fmla="*/ 940541 w 2310665"/>
                <a:gd name="connsiteY13" fmla="*/ 72 h 184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0665" h="1840585">
                  <a:moveTo>
                    <a:pt x="940541" y="72"/>
                  </a:moveTo>
                  <a:cubicBezTo>
                    <a:pt x="1230390" y="-2778"/>
                    <a:pt x="1546916" y="78460"/>
                    <a:pt x="1843151" y="249493"/>
                  </a:cubicBezTo>
                  <a:cubicBezTo>
                    <a:pt x="1991270" y="335008"/>
                    <a:pt x="2122483" y="436142"/>
                    <a:pt x="2234476" y="547451"/>
                  </a:cubicBezTo>
                  <a:lnTo>
                    <a:pt x="2310665" y="630143"/>
                  </a:lnTo>
                  <a:lnTo>
                    <a:pt x="2243098" y="611861"/>
                  </a:lnTo>
                  <a:cubicBezTo>
                    <a:pt x="1887307" y="534161"/>
                    <a:pt x="1456253" y="602572"/>
                    <a:pt x="1061272" y="830614"/>
                  </a:cubicBezTo>
                  <a:cubicBezTo>
                    <a:pt x="666292" y="1058656"/>
                    <a:pt x="391518" y="1397755"/>
                    <a:pt x="280913" y="1744730"/>
                  </a:cubicBezTo>
                  <a:lnTo>
                    <a:pt x="255480" y="1840585"/>
                  </a:lnTo>
                  <a:lnTo>
                    <a:pt x="237670" y="1818199"/>
                  </a:lnTo>
                  <a:cubicBezTo>
                    <a:pt x="213274" y="1784230"/>
                    <a:pt x="190323" y="1748721"/>
                    <a:pt x="168957" y="1711714"/>
                  </a:cubicBezTo>
                  <a:cubicBezTo>
                    <a:pt x="-130167" y="1193617"/>
                    <a:pt x="-19552" y="553402"/>
                    <a:pt x="401547" y="176986"/>
                  </a:cubicBezTo>
                  <a:lnTo>
                    <a:pt x="569380" y="55618"/>
                  </a:lnTo>
                  <a:lnTo>
                    <a:pt x="661326" y="30739"/>
                  </a:lnTo>
                  <a:cubicBezTo>
                    <a:pt x="750274" y="11315"/>
                    <a:pt x="843927" y="1022"/>
                    <a:pt x="940541" y="7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IN" sz="1200" kern="0">
                <a:solidFill>
                  <a:srgbClr val="FFFFFF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962400" y="1718423"/>
              <a:ext cx="104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/>
                <a:t>Sample text here</a:t>
              </a:r>
              <a:endParaRPr lang="en-IN" sz="14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876229" y="2362200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dirty="0" smtClean="0"/>
                <a:t>01</a:t>
              </a:r>
              <a:endParaRPr lang="en-IN" sz="24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358924" y="2286000"/>
              <a:ext cx="950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/>
                <a:t>Sample text here</a:t>
              </a:r>
              <a:endParaRPr lang="en-IN" sz="1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274892" y="3166860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dirty="0" smtClean="0"/>
                <a:t>02</a:t>
              </a:r>
              <a:endParaRPr lang="en-IN" sz="24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690359" y="3996514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dirty="0" smtClean="0"/>
                <a:t>03</a:t>
              </a:r>
              <a:endParaRPr lang="en-IN" sz="24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809429" y="406416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dirty="0" smtClean="0"/>
                <a:t>04</a:t>
              </a:r>
              <a:endParaRPr lang="en-IN" sz="24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792908" y="2337281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dirty="0" smtClean="0"/>
                <a:t>06</a:t>
              </a:r>
              <a:endParaRPr lang="en-IN" sz="24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393962" y="4554915"/>
              <a:ext cx="950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/>
                <a:t>Sample text here</a:t>
              </a:r>
              <a:endParaRPr lang="en-IN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933693" y="3962400"/>
              <a:ext cx="950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/>
                <a:t>Sample text here</a:t>
              </a:r>
              <a:endParaRPr lang="en-IN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859739" y="2600980"/>
              <a:ext cx="950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/>
                <a:t>Sample text here</a:t>
              </a:r>
              <a:endParaRPr lang="en-IN" sz="1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342546" y="3785076"/>
              <a:ext cx="950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/>
                <a:t>Sample text here</a:t>
              </a:r>
              <a:endParaRPr lang="en-IN" sz="14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302238" y="318395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dirty="0" smtClean="0"/>
                <a:t>05</a:t>
              </a:r>
              <a:endParaRPr lang="en-IN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8468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21" y="1026168"/>
            <a:ext cx="7601785" cy="508192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9402" y="123549"/>
            <a:ext cx="11407076" cy="995915"/>
          </a:xfrm>
        </p:spPr>
        <p:txBody>
          <a:bodyPr>
            <a:normAutofit/>
          </a:bodyPr>
          <a:lstStyle/>
          <a:p>
            <a:r>
              <a:rPr lang="en-IN" dirty="0" smtClean="0"/>
              <a:t>Choose from 100s of categories in Object Store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5</a:t>
            </a:fld>
            <a:endParaRPr lang="en-IN" dirty="0"/>
          </a:p>
        </p:txBody>
      </p:sp>
      <p:sp>
        <p:nvSpPr>
          <p:cNvPr id="120" name="Rectangle 119">
            <a:hlinkClick r:id="rId3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9402" y="3883173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Progress Meters</a:t>
            </a:r>
            <a:endParaRPr lang="en-IN" sz="2000" dirty="0"/>
          </a:p>
        </p:txBody>
      </p:sp>
      <p:sp>
        <p:nvSpPr>
          <p:cNvPr id="23" name="Right Arrow 22"/>
          <p:cNvSpPr/>
          <p:nvPr/>
        </p:nvSpPr>
        <p:spPr>
          <a:xfrm flipH="1">
            <a:off x="9874211" y="5373718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Download in 1 click</a:t>
            </a:r>
            <a:endParaRPr lang="en-IN" sz="2000" dirty="0"/>
          </a:p>
        </p:txBody>
      </p:sp>
      <p:sp>
        <p:nvSpPr>
          <p:cNvPr id="8" name="Right Brace 7"/>
          <p:cNvSpPr/>
          <p:nvPr/>
        </p:nvSpPr>
        <p:spPr>
          <a:xfrm>
            <a:off x="10021761" y="1413353"/>
            <a:ext cx="452416" cy="3952318"/>
          </a:xfrm>
          <a:prstGeom prst="rightBrace">
            <a:avLst>
              <a:gd name="adj1" fmla="val 76851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0647902" y="2239843"/>
            <a:ext cx="1285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Health and fitness related ppt objects</a:t>
            </a:r>
            <a:endParaRPr lang="en-I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2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power of DrawingBoard’s Shapes Panel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6</a:t>
            </a:fld>
            <a:endParaRPr lang="en-IN" dirty="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490145" y="2172128"/>
            <a:ext cx="10889696" cy="3909840"/>
            <a:chOff x="415190" y="1236315"/>
            <a:chExt cx="13790720" cy="4951425"/>
          </a:xfrm>
        </p:grpSpPr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0" y="1236315"/>
              <a:ext cx="8052365" cy="4951425"/>
            </a:xfrm>
            <a:prstGeom prst="rect">
              <a:avLst/>
            </a:prstGeom>
          </p:spPr>
        </p:pic>
        <p:cxnSp>
          <p:nvCxnSpPr>
            <p:cNvPr id="112" name="Straight Arrow Connector 111"/>
            <p:cNvCxnSpPr/>
            <p:nvPr/>
          </p:nvCxnSpPr>
          <p:spPr>
            <a:xfrm flipV="1">
              <a:off x="6902476" y="24492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6902476" y="29064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6902476" y="3712027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5540111" y="4724400"/>
              <a:ext cx="35938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9137173" y="2220034"/>
              <a:ext cx="5068737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Smart Search Feature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137172" y="2656765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organized into category for meaningful classification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9137172" y="3539811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displayed as icons with names and description 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137172" y="4488173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Drag and Drop action to insert the object into your slide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0" name="Rectangle 119">
            <a:hlinkClick r:id="rId3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121" name="Picture 1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713" y="1112832"/>
            <a:ext cx="10076033" cy="103822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2" name="Group 121"/>
          <p:cNvGrpSpPr/>
          <p:nvPr/>
        </p:nvGrpSpPr>
        <p:grpSpPr>
          <a:xfrm>
            <a:off x="9755387" y="1260834"/>
            <a:ext cx="491739" cy="1322155"/>
            <a:chOff x="9169593" y="1057275"/>
            <a:chExt cx="491739" cy="1092690"/>
          </a:xfrm>
        </p:grpSpPr>
        <p:sp>
          <p:nvSpPr>
            <p:cNvPr id="123" name="Rectangle 122"/>
            <p:cNvSpPr/>
            <p:nvPr/>
          </p:nvSpPr>
          <p:spPr>
            <a:xfrm>
              <a:off x="9169593" y="1057275"/>
              <a:ext cx="491739" cy="6607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24" name="Down Arrow 123"/>
            <p:cNvSpPr/>
            <p:nvPr/>
          </p:nvSpPr>
          <p:spPr>
            <a:xfrm>
              <a:off x="9238128" y="1705388"/>
              <a:ext cx="354666" cy="444577"/>
            </a:xfrm>
            <a:prstGeom prst="down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11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69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10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11.xml><?xml version="1.0" encoding="utf-8"?>
<Control xmlns="http://schemas.microsoft.com/VisualStudio/2011/storyboarding/control">
  <Id Name="02614c4f-e2a3-49d0-a704-51c392b8305e" Revision="1" Category="CompositeCircularShapes" StencilVersion="1.0"/>
</Control>
</file>

<file path=customXml/item12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13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14.xml><?xml version="1.0" encoding="utf-8"?>
<Control xmlns="http://schemas.microsoft.com/VisualStudio/2011/storyboarding/control">
  <Id Name="f35e3a05-1d13-42bc-9ea6-e7d174f4f89a" Revision="1" Category="HealthandFitness" StencilVersion="1.0"/>
</Control>
</file>

<file path=customXml/item15.xml><?xml version="1.0" encoding="utf-8"?>
<Control xmlns="http://schemas.microsoft.com/VisualStudio/2011/storyboarding/control">
  <Id Name="e07d5711-22e2-4c90-b4d8-a285480c1915" Revision="1" Category="CircularSystemParts" StencilVersion="1.0"/>
</Control>
</file>

<file path=customXml/item16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17.xml><?xml version="1.0" encoding="utf-8"?>
<Control xmlns="http://schemas.microsoft.com/VisualStudio/2011/storyboarding/control">
  <Id Name="c7152378-1508-4312-9be5-0741447f3809" Revision="1" Category="WorkingProfessionalsIcons" StencilVersion="1.0"/>
</Control>
</file>

<file path=customXml/item18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19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2.xml><?xml version="1.0" encoding="utf-8"?>
<Control xmlns="http://schemas.microsoft.com/VisualStudio/2011/storyboarding/control">
  <Id Name="6f8ea97f-c166-4d23-8b97-3992c7a4a80f" Revision="1" Category="CompositeCircularShapes" StencilVersion="1.0"/>
</Control>
</file>

<file path=customXml/item20.xml><?xml version="1.0" encoding="utf-8"?>
<Control xmlns="http://schemas.microsoft.com/VisualStudio/2011/storyboarding/control">
  <Id Name="d2a0c5b3-6fc0-491d-870e-80d231e9e5e2" Revision="1" Category="CompositeCircularShapes" StencilVersion="1.0"/>
</Control>
</file>

<file path=customXml/item21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22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23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24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3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4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5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6.xml><?xml version="1.0" encoding="utf-8"?>
<Control xmlns="http://schemas.microsoft.com/VisualStudio/2011/storyboarding/control">
  <Id Name="a95b5c8e-3da6-4685-a3d7-0ee29df8a7e9" Revision="1" Category="CircularSystemParts" StencilVersion="1.0"/>
</Control>
</file>

<file path=customXml/item7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8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9.xml><?xml version="1.0" encoding="utf-8"?>
<Control xmlns="http://schemas.microsoft.com/VisualStudio/2011/storyboarding/control">
  <Id Name="414acd0a-6b8b-49ca-af4b-410151b8d88a" Revision="1" Category="CircularSystemParts" StencilVersion="1.0"/>
</Control>
</file>

<file path=customXml/itemProps1.xml><?xml version="1.0" encoding="utf-8"?>
<ds:datastoreItem xmlns:ds="http://schemas.openxmlformats.org/officeDocument/2006/customXml" ds:itemID="{1F16C813-3FA9-477B-94F7-E15CFE902A07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7AAA24CB-6ADF-4CED-8FAA-067D0EE7AB0C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D48CBA60-E60C-45FC-AFF2-DEE6450F614A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73B07BCF-3D38-4B9B-821A-EDD439A91024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6A4E4882-EB1D-4116-8DD7-552718F77D1F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4C72B121-0C21-40DD-8AF6-C3CCDBB51E11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557E1325-15A9-4A6B-B093-5BC2661ED5A3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DC389A23-C44C-4F4C-A1C9-5B0BFE3F8E4A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C4A6F325-3F35-49DB-892A-851F97E27495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53B1B33F-FAAB-4ACC-9203-C24672F3AC0E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D882AAA9-95C5-4017-AADE-DA23777903FD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68DD691E-2F02-4CE0-B635-00907F64F0F6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8C3B55C0-448C-4458-BE4D-32A1B7FF5F54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E079971C-5535-4CAD-9741-308277AB4CCE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53D94C19-F86B-4876-9FCD-395B45F69309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2CAC84CC-723B-484B-9FA3-517507CF1DC2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F70483F2-D116-41C6-9E8D-E37E6A897D26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E6E0ABA8-C93C-47EC-8915-F2E58B43AF4F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030DF87E-3D23-45BF-9933-2DFD5599F7DF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0F7C4F6A-5955-494A-B3F0-AB1C8D6C5F62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015DFBAE-DDB0-4269-827C-4F6B5237D70F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314F92D3-D0AB-4850-9A80-1243E28D0846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37802C89-AAC7-40B3-94E3-3E5F6F3E8EFF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E78D7E86-1814-4338-8B68-B1DFF4B3F2E1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207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HelvLight</vt:lpstr>
      <vt:lpstr>Verdana</vt:lpstr>
      <vt:lpstr>Office Theme</vt:lpstr>
      <vt:lpstr>PowerPoint Presentation</vt:lpstr>
      <vt:lpstr>5 Features Highlights </vt:lpstr>
      <vt:lpstr>6 and 7 Features Highlights </vt:lpstr>
      <vt:lpstr>More Circular Shapes </vt:lpstr>
      <vt:lpstr>Choose from 100s of categories in Object Store</vt:lpstr>
      <vt:lpstr>The power of DrawingBoard’s Shapes Panel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Avadhesh Tewari</dc:creator>
  <cp:lastModifiedBy>Avadhesh Tewari</cp:lastModifiedBy>
  <cp:revision>13</cp:revision>
  <dcterms:created xsi:type="dcterms:W3CDTF">2019-11-25T16:45:10Z</dcterms:created>
  <dcterms:modified xsi:type="dcterms:W3CDTF">2019-11-30T06:14:12Z</dcterms:modified>
</cp:coreProperties>
</file>