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5"/>
  </p:sldMasterIdLst>
  <p:notesMasterIdLst>
    <p:notesMasterId r:id="rId42"/>
  </p:notesMasterIdLst>
  <p:sldIdLst>
    <p:sldId id="256" r:id="rId36"/>
    <p:sldId id="257" r:id="rId37"/>
    <p:sldId id="259" r:id="rId38"/>
    <p:sldId id="263" r:id="rId39"/>
    <p:sldId id="262" r:id="rId40"/>
    <p:sldId id="261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" Target="slides/slide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slide" Target="slides/slide2.xml"/><Relationship Id="rId40" Type="http://schemas.openxmlformats.org/officeDocument/2006/relationships/slide" Target="slides/slide5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" Target="slides/slid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slideMaster" Target="slideMasters/slideMaster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429E-A4E5-4982-8146-6AB51A11816A}" type="datetimeFigureOut">
              <a:rPr lang="en-IN" smtClean="0"/>
              <a:t>30-11-2019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F767-51FC-4474-AC72-2414C4D9D8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5059" y="1656506"/>
            <a:ext cx="8197521" cy="860527"/>
          </a:xfr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4000" dirty="0" smtClean="0">
                <a:solidFill>
                  <a:schemeClr val="bg1">
                    <a:lumMod val="95000"/>
                  </a:schemeClr>
                </a:solidFill>
                <a:latin typeface="HelvLight" pitchFamily="2" charset="0"/>
              </a:defRPr>
            </a:lvl1pPr>
          </a:lstStyle>
          <a:p>
            <a:pPr marL="0" lvl="0" algn="ctr"/>
            <a:r>
              <a:rPr lang="en-US" dirty="0" smtClean="0"/>
              <a:t>Your Main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985059" y="2517033"/>
            <a:ext cx="8197521" cy="617537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pPr lvl="0"/>
            <a:r>
              <a:rPr lang="en-IN" dirty="0" smtClean="0"/>
              <a:t>Your Subtitle Goes Here</a:t>
            </a:r>
            <a:endParaRPr lang="en-IN" dirty="0"/>
          </a:p>
        </p:txBody>
      </p:sp>
      <p:cxnSp>
        <p:nvCxnSpPr>
          <p:cNvPr id="12" name="Straight Arrow Connector 11"/>
          <p:cNvCxnSpPr/>
          <p:nvPr userDrawn="1"/>
        </p:nvCxnSpPr>
        <p:spPr>
          <a:xfrm>
            <a:off x="0" y="1600549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 userDrawn="1"/>
        </p:nvCxnSpPr>
        <p:spPr>
          <a:xfrm>
            <a:off x="0" y="3195887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10" y="6273713"/>
            <a:ext cx="530398" cy="530398"/>
          </a:xfrm>
          <a:prstGeom prst="rect">
            <a:avLst/>
          </a:prstGeom>
        </p:spPr>
      </p:pic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9833252B-0D10-4272-93A8-6AF4CB7FF40E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7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9018977" y="4188306"/>
            <a:ext cx="2631705" cy="2168044"/>
            <a:chOff x="4692494" y="1877936"/>
            <a:chExt cx="3853080" cy="3174233"/>
          </a:xfrm>
          <a:solidFill>
            <a:srgbClr val="FFFFFF">
              <a:alpha val="72941"/>
            </a:srgbClr>
          </a:solidFill>
        </p:grpSpPr>
        <p:grpSp>
          <p:nvGrpSpPr>
            <p:cNvPr id="25" name="Group 24"/>
            <p:cNvGrpSpPr/>
            <p:nvPr/>
          </p:nvGrpSpPr>
          <p:grpSpPr>
            <a:xfrm>
              <a:off x="5244858" y="1877936"/>
              <a:ext cx="3300716" cy="2389283"/>
              <a:chOff x="2203924" y="1676371"/>
              <a:chExt cx="1156877" cy="837429"/>
            </a:xfrm>
            <a:grpFill/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2203924" y="1921853"/>
                <a:ext cx="383046" cy="3830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>
                <a:off x="2465113" y="2252175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2600529" y="1919714"/>
                <a:ext cx="216219" cy="21621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0" name="Freeform 29"/>
              <p:cNvSpPr>
                <a:spLocks noChangeAspect="1"/>
              </p:cNvSpPr>
              <p:nvPr/>
            </p:nvSpPr>
            <p:spPr bwMode="auto">
              <a:xfrm>
                <a:off x="2239806" y="1738379"/>
                <a:ext cx="196563" cy="19656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 rot="4500000">
                <a:off x="2434198" y="1700416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F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 bwMode="auto">
              <a:xfrm rot="1800000">
                <a:off x="2596865" y="2130341"/>
                <a:ext cx="147681" cy="14768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3" name="Freeform 32"/>
              <p:cNvSpPr>
                <a:spLocks noChangeAspect="1"/>
              </p:cNvSpPr>
              <p:nvPr/>
            </p:nvSpPr>
            <p:spPr bwMode="auto">
              <a:xfrm rot="4500000">
                <a:off x="2683674" y="1704988"/>
                <a:ext cx="237841" cy="23784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4" name="Freeform 33"/>
              <p:cNvSpPr>
                <a:spLocks noChangeAspect="1"/>
              </p:cNvSpPr>
              <p:nvPr/>
            </p:nvSpPr>
            <p:spPr bwMode="auto">
              <a:xfrm rot="3600000">
                <a:off x="2828379" y="1898940"/>
                <a:ext cx="178694" cy="17869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5" name="Freeform 34"/>
              <p:cNvSpPr>
                <a:spLocks noChangeAspect="1"/>
              </p:cNvSpPr>
              <p:nvPr/>
            </p:nvSpPr>
            <p:spPr bwMode="auto">
              <a:xfrm rot="3600000">
                <a:off x="2705577" y="2220692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6" name="Freeform 35"/>
              <p:cNvSpPr>
                <a:spLocks noChangeAspect="1"/>
              </p:cNvSpPr>
              <p:nvPr/>
            </p:nvSpPr>
            <p:spPr bwMode="auto">
              <a:xfrm rot="3600000">
                <a:off x="2776786" y="2088258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7" name="Freeform 36"/>
              <p:cNvSpPr>
                <a:spLocks noChangeAspect="1"/>
              </p:cNvSpPr>
              <p:nvPr/>
            </p:nvSpPr>
            <p:spPr bwMode="auto">
              <a:xfrm rot="3600000">
                <a:off x="2922089" y="2076503"/>
                <a:ext cx="107075" cy="10707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8" name="Freeform 37"/>
              <p:cNvSpPr>
                <a:spLocks noChangeAspect="1"/>
              </p:cNvSpPr>
              <p:nvPr/>
            </p:nvSpPr>
            <p:spPr bwMode="auto">
              <a:xfrm rot="3600000">
                <a:off x="2997265" y="2015917"/>
                <a:ext cx="88492" cy="8849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9" name="Freeform 38"/>
              <p:cNvSpPr>
                <a:spLocks noChangeAspect="1"/>
              </p:cNvSpPr>
              <p:nvPr/>
            </p:nvSpPr>
            <p:spPr bwMode="auto">
              <a:xfrm rot="2700000">
                <a:off x="3177309" y="1940409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 bwMode="auto">
              <a:xfrm rot="2700000">
                <a:off x="3132721" y="185855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1" name="Freeform 40"/>
              <p:cNvSpPr>
                <a:spLocks noChangeAspect="1"/>
              </p:cNvSpPr>
              <p:nvPr/>
            </p:nvSpPr>
            <p:spPr bwMode="auto">
              <a:xfrm rot="2700000">
                <a:off x="3093457" y="179799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2" name="Freeform 41"/>
              <p:cNvSpPr>
                <a:spLocks noChangeAspect="1"/>
              </p:cNvSpPr>
              <p:nvPr/>
            </p:nvSpPr>
            <p:spPr bwMode="auto">
              <a:xfrm rot="2700000">
                <a:off x="3211028" y="1890275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3" name="Freeform 42"/>
              <p:cNvSpPr>
                <a:spLocks noChangeAspect="1"/>
              </p:cNvSpPr>
              <p:nvPr/>
            </p:nvSpPr>
            <p:spPr bwMode="auto">
              <a:xfrm rot="2700000">
                <a:off x="3240976" y="1978787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4" name="Freeform 43"/>
              <p:cNvSpPr>
                <a:spLocks noChangeAspect="1"/>
              </p:cNvSpPr>
              <p:nvPr/>
            </p:nvSpPr>
            <p:spPr bwMode="auto">
              <a:xfrm rot="2700000">
                <a:off x="3249628" y="1926213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1800000">
                <a:off x="3167772" y="180842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1800000">
                <a:off x="3203221" y="1854517"/>
                <a:ext cx="41282" cy="4128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19800000">
                <a:off x="3064086" y="1691151"/>
                <a:ext cx="91698" cy="9169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19800000">
                <a:off x="3152569" y="1739704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19800000">
                <a:off x="3222553" y="1792385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19800000">
                <a:off x="3240522" y="1846291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19800000">
                <a:off x="3273682" y="1896754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2" name="Freeform 51"/>
              <p:cNvSpPr>
                <a:spLocks noChangeAspect="1"/>
              </p:cNvSpPr>
              <p:nvPr/>
            </p:nvSpPr>
            <p:spPr bwMode="auto">
              <a:xfrm rot="19800000">
                <a:off x="3279672" y="181622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3" name="Freeform 52"/>
              <p:cNvSpPr>
                <a:spLocks noChangeAspect="1"/>
              </p:cNvSpPr>
              <p:nvPr/>
            </p:nvSpPr>
            <p:spPr bwMode="auto">
              <a:xfrm rot="19800000">
                <a:off x="3296310" y="1847508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4" name="Freeform 53"/>
              <p:cNvSpPr>
                <a:spLocks noChangeAspect="1"/>
              </p:cNvSpPr>
              <p:nvPr/>
            </p:nvSpPr>
            <p:spPr bwMode="auto">
              <a:xfrm rot="2700000">
                <a:off x="3300872" y="1900259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5" name="Freeform 54"/>
              <p:cNvSpPr>
                <a:spLocks noChangeAspect="1"/>
              </p:cNvSpPr>
              <p:nvPr/>
            </p:nvSpPr>
            <p:spPr bwMode="auto">
              <a:xfrm rot="2700000">
                <a:off x="3228333" y="173455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2700000">
                <a:off x="3274253" y="1761836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19800000">
                <a:off x="3315610" y="181489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19800000">
                <a:off x="3324262" y="1856826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19800000">
                <a:off x="3331583" y="1789611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3600000">
                <a:off x="2912162" y="1796383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3600000">
                <a:off x="2994019" y="1887557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3600000">
                <a:off x="3086806" y="1972358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3600000">
                <a:off x="3018260" y="1768050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4" name="Freeform 63"/>
              <p:cNvSpPr>
                <a:spLocks noChangeAspect="1"/>
              </p:cNvSpPr>
              <p:nvPr/>
            </p:nvSpPr>
            <p:spPr bwMode="auto">
              <a:xfrm rot="3600000">
                <a:off x="3042698" y="1852383"/>
                <a:ext cx="38889" cy="3888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5" name="Freeform 64"/>
              <p:cNvSpPr>
                <a:spLocks noChangeAspect="1"/>
              </p:cNvSpPr>
              <p:nvPr/>
            </p:nvSpPr>
            <p:spPr bwMode="auto">
              <a:xfrm rot="3600000">
                <a:off x="3123941" y="1932295"/>
                <a:ext cx="42778" cy="4277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6" name="Freeform 65"/>
              <p:cNvSpPr>
                <a:spLocks noChangeAspect="1"/>
              </p:cNvSpPr>
              <p:nvPr/>
            </p:nvSpPr>
            <p:spPr bwMode="auto">
              <a:xfrm rot="3600000">
                <a:off x="2905285" y="1676371"/>
                <a:ext cx="122053" cy="12205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4692494" y="2383003"/>
              <a:ext cx="2211424" cy="2669166"/>
            </a:xfrm>
            <a:custGeom>
              <a:avLst/>
              <a:gdLst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43957 w 2211424"/>
                <a:gd name="connsiteY32" fmla="*/ 1749540 h 2669166"/>
                <a:gd name="connsiteX33" fmla="*/ 22748 w 2211424"/>
                <a:gd name="connsiteY33" fmla="*/ 1749540 h 2669166"/>
                <a:gd name="connsiteX34" fmla="*/ 24934 w 2211424"/>
                <a:gd name="connsiteY34" fmla="*/ 1744661 h 2669166"/>
                <a:gd name="connsiteX35" fmla="*/ 1844 w 2211424"/>
                <a:gd name="connsiteY35" fmla="*/ 1714572 h 2669166"/>
                <a:gd name="connsiteX36" fmla="*/ 7230 w 2211424"/>
                <a:gd name="connsiteY36" fmla="*/ 1673670 h 2669166"/>
                <a:gd name="connsiteX37" fmla="*/ 228312 w 2211424"/>
                <a:gd name="connsiteY37" fmla="*/ 1290743 h 2669166"/>
                <a:gd name="connsiteX38" fmla="*/ 277646 w 2211424"/>
                <a:gd name="connsiteY38" fmla="*/ 1180634 h 2669166"/>
                <a:gd name="connsiteX39" fmla="*/ 277647 w 2211424"/>
                <a:gd name="connsiteY39" fmla="*/ 799640 h 2669166"/>
                <a:gd name="connsiteX40" fmla="*/ 593403 w 2211424"/>
                <a:gd name="connsiteY40" fmla="*/ 37340 h 2669166"/>
                <a:gd name="connsiteX41" fmla="*/ 638660 w 2211424"/>
                <a:gd name="connsiteY41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24934 w 2211424"/>
                <a:gd name="connsiteY33" fmla="*/ 1744661 h 2669166"/>
                <a:gd name="connsiteX34" fmla="*/ 1844 w 2211424"/>
                <a:gd name="connsiteY34" fmla="*/ 1714572 h 2669166"/>
                <a:gd name="connsiteX35" fmla="*/ 7230 w 2211424"/>
                <a:gd name="connsiteY35" fmla="*/ 1673670 h 2669166"/>
                <a:gd name="connsiteX36" fmla="*/ 228312 w 2211424"/>
                <a:gd name="connsiteY36" fmla="*/ 1290743 h 2669166"/>
                <a:gd name="connsiteX37" fmla="*/ 277646 w 2211424"/>
                <a:gd name="connsiteY37" fmla="*/ 1180634 h 2669166"/>
                <a:gd name="connsiteX38" fmla="*/ 277647 w 2211424"/>
                <a:gd name="connsiteY38" fmla="*/ 799640 h 2669166"/>
                <a:gd name="connsiteX39" fmla="*/ 593403 w 2211424"/>
                <a:gd name="connsiteY39" fmla="*/ 37340 h 2669166"/>
                <a:gd name="connsiteX40" fmla="*/ 638660 w 2211424"/>
                <a:gd name="connsiteY40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1844 w 2211424"/>
                <a:gd name="connsiteY33" fmla="*/ 1714572 h 2669166"/>
                <a:gd name="connsiteX34" fmla="*/ 7230 w 2211424"/>
                <a:gd name="connsiteY34" fmla="*/ 1673670 h 2669166"/>
                <a:gd name="connsiteX35" fmla="*/ 228312 w 2211424"/>
                <a:gd name="connsiteY35" fmla="*/ 1290743 h 2669166"/>
                <a:gd name="connsiteX36" fmla="*/ 277646 w 2211424"/>
                <a:gd name="connsiteY36" fmla="*/ 1180634 h 2669166"/>
                <a:gd name="connsiteX37" fmla="*/ 277647 w 2211424"/>
                <a:gd name="connsiteY37" fmla="*/ 799640 h 2669166"/>
                <a:gd name="connsiteX38" fmla="*/ 593403 w 2211424"/>
                <a:gd name="connsiteY38" fmla="*/ 37340 h 2669166"/>
                <a:gd name="connsiteX39" fmla="*/ 638660 w 2211424"/>
                <a:gd name="connsiteY39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11424" h="2669166">
                  <a:moveTo>
                    <a:pt x="638660" y="0"/>
                  </a:moveTo>
                  <a:lnTo>
                    <a:pt x="661224" y="101610"/>
                  </a:lnTo>
                  <a:cubicBezTo>
                    <a:pt x="680344" y="142707"/>
                    <a:pt x="708012" y="179716"/>
                    <a:pt x="742201" y="210796"/>
                  </a:cubicBezTo>
                  <a:lnTo>
                    <a:pt x="756861" y="219782"/>
                  </a:lnTo>
                  <a:lnTo>
                    <a:pt x="742016" y="227842"/>
                  </a:lnTo>
                  <a:cubicBezTo>
                    <a:pt x="580146" y="337198"/>
                    <a:pt x="473719" y="522394"/>
                    <a:pt x="473718" y="732449"/>
                  </a:cubicBezTo>
                  <a:cubicBezTo>
                    <a:pt x="473719" y="1026523"/>
                    <a:pt x="682311" y="1271876"/>
                    <a:pt x="959610" y="1328619"/>
                  </a:cubicBezTo>
                  <a:lnTo>
                    <a:pt x="1208571" y="1341433"/>
                  </a:lnTo>
                  <a:cubicBezTo>
                    <a:pt x="1203823" y="1370674"/>
                    <a:pt x="1206192" y="1549348"/>
                    <a:pt x="1201445" y="1578589"/>
                  </a:cubicBezTo>
                  <a:cubicBezTo>
                    <a:pt x="1201443" y="1831094"/>
                    <a:pt x="1536170" y="1946231"/>
                    <a:pt x="1674485" y="1950399"/>
                  </a:cubicBezTo>
                  <a:cubicBezTo>
                    <a:pt x="1820067" y="1954787"/>
                    <a:pt x="1901469" y="1862888"/>
                    <a:pt x="1989562" y="1839755"/>
                  </a:cubicBezTo>
                  <a:lnTo>
                    <a:pt x="2145959" y="1774282"/>
                  </a:lnTo>
                  <a:lnTo>
                    <a:pt x="2185289" y="1763868"/>
                  </a:lnTo>
                  <a:lnTo>
                    <a:pt x="2142389" y="1844248"/>
                  </a:lnTo>
                  <a:cubicBezTo>
                    <a:pt x="2162785" y="1967477"/>
                    <a:pt x="2180740" y="2074649"/>
                    <a:pt x="2195378" y="2167852"/>
                  </a:cubicBezTo>
                  <a:lnTo>
                    <a:pt x="2211424" y="2284076"/>
                  </a:lnTo>
                  <a:lnTo>
                    <a:pt x="2160516" y="2344636"/>
                  </a:lnTo>
                  <a:cubicBezTo>
                    <a:pt x="2123534" y="2383296"/>
                    <a:pt x="2080180" y="2422865"/>
                    <a:pt x="2026625" y="2463888"/>
                  </a:cubicBezTo>
                  <a:cubicBezTo>
                    <a:pt x="1906407" y="2537232"/>
                    <a:pt x="1774536" y="2596007"/>
                    <a:pt x="1639747" y="2651141"/>
                  </a:cubicBezTo>
                  <a:lnTo>
                    <a:pt x="1595682" y="2669166"/>
                  </a:lnTo>
                  <a:lnTo>
                    <a:pt x="1396493" y="2473598"/>
                  </a:lnTo>
                  <a:lnTo>
                    <a:pt x="1212656" y="2460262"/>
                  </a:lnTo>
                  <a:lnTo>
                    <a:pt x="1198552" y="2460874"/>
                  </a:lnTo>
                  <a:cubicBezTo>
                    <a:pt x="1013432" y="2480393"/>
                    <a:pt x="822484" y="2518121"/>
                    <a:pt x="692723" y="2541283"/>
                  </a:cubicBezTo>
                  <a:cubicBezTo>
                    <a:pt x="365740" y="2541283"/>
                    <a:pt x="368576" y="2367354"/>
                    <a:pt x="401595" y="2255395"/>
                  </a:cubicBezTo>
                  <a:lnTo>
                    <a:pt x="436815" y="2170096"/>
                  </a:lnTo>
                  <a:cubicBezTo>
                    <a:pt x="413996" y="2133527"/>
                    <a:pt x="280870" y="2084655"/>
                    <a:pt x="276554" y="2055771"/>
                  </a:cubicBezTo>
                  <a:cubicBezTo>
                    <a:pt x="272238" y="2026887"/>
                    <a:pt x="417041" y="2009160"/>
                    <a:pt x="410918" y="1996794"/>
                  </a:cubicBezTo>
                  <a:cubicBezTo>
                    <a:pt x="404795" y="1984428"/>
                    <a:pt x="260062" y="2017199"/>
                    <a:pt x="239816" y="1981575"/>
                  </a:cubicBezTo>
                  <a:cubicBezTo>
                    <a:pt x="219571" y="1945951"/>
                    <a:pt x="317076" y="1820629"/>
                    <a:pt x="289445" y="1783052"/>
                  </a:cubicBezTo>
                  <a:cubicBezTo>
                    <a:pt x="200546" y="1771881"/>
                    <a:pt x="45673" y="1769948"/>
                    <a:pt x="22748" y="1749540"/>
                  </a:cubicBezTo>
                  <a:cubicBezTo>
                    <a:pt x="-177" y="1729132"/>
                    <a:pt x="4430" y="1727217"/>
                    <a:pt x="1844" y="1714572"/>
                  </a:cubicBezTo>
                  <a:cubicBezTo>
                    <a:pt x="-1725" y="1701249"/>
                    <a:pt x="-213" y="1686562"/>
                    <a:pt x="7230" y="1673670"/>
                  </a:cubicBezTo>
                  <a:lnTo>
                    <a:pt x="228312" y="1290743"/>
                  </a:lnTo>
                  <a:lnTo>
                    <a:pt x="277646" y="1180634"/>
                  </a:lnTo>
                  <a:cubicBezTo>
                    <a:pt x="277646" y="1053636"/>
                    <a:pt x="277647" y="926638"/>
                    <a:pt x="277647" y="799640"/>
                  </a:cubicBezTo>
                  <a:cubicBezTo>
                    <a:pt x="277647" y="501944"/>
                    <a:pt x="398311" y="232430"/>
                    <a:pt x="593403" y="37340"/>
                  </a:cubicBezTo>
                  <a:lnTo>
                    <a:pt x="63866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HelvLight" pitchFamily="2" charset="0"/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40312"/>
            <a:ext cx="2412123" cy="1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564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2" y="123549"/>
            <a:ext cx="10515600" cy="995915"/>
          </a:xfrm>
        </p:spPr>
        <p:txBody>
          <a:bodyPr>
            <a:normAutofit/>
          </a:bodyPr>
          <a:lstStyle>
            <a:lvl1pPr>
              <a:defRPr sz="4000">
                <a:latin typeface="Helv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1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 userDrawn="1">
            <p:custDataLst>
              <p:custData r:id="rId1"/>
            </p:custDataLst>
          </p:nvPr>
        </p:nvGrpSpPr>
        <p:grpSpPr>
          <a:xfrm>
            <a:off x="8353162" y="3982371"/>
            <a:ext cx="2431664" cy="2282731"/>
            <a:chOff x="4510685" y="2391104"/>
            <a:chExt cx="2942313" cy="2762104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548990" y="2604464"/>
              <a:ext cx="865703" cy="2548744"/>
              <a:chOff x="5540815" y="2604464"/>
              <a:chExt cx="865703" cy="2548744"/>
            </a:xfrm>
          </p:grpSpPr>
          <p:sp>
            <p:nvSpPr>
              <p:cNvPr id="14" name="Freeform 13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6587295" y="2391104"/>
              <a:ext cx="865703" cy="2548744"/>
              <a:chOff x="5540815" y="2604464"/>
              <a:chExt cx="865703" cy="2548744"/>
            </a:xfrm>
          </p:grpSpPr>
          <p:sp>
            <p:nvSpPr>
              <p:cNvPr id="12" name="Freeform 11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510685" y="2391104"/>
              <a:ext cx="865703" cy="2548744"/>
              <a:chOff x="5540815" y="2604464"/>
              <a:chExt cx="865703" cy="2548744"/>
            </a:xfrm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</p:grpSp>
      <p:sp>
        <p:nvSpPr>
          <p:cNvPr id="16" name="Double Bracket 15"/>
          <p:cNvSpPr>
            <a:spLocks/>
          </p:cNvSpPr>
          <p:nvPr userDrawn="1"/>
        </p:nvSpPr>
        <p:spPr>
          <a:xfrm rot="5400000">
            <a:off x="5942112" y="2344486"/>
            <a:ext cx="307777" cy="3283463"/>
          </a:xfrm>
          <a:prstGeom prst="bracketPair">
            <a:avLst>
              <a:gd name="adj" fmla="val 0"/>
            </a:avLst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0" tIns="0" rIns="0" bIns="0" rtlCol="0" anchor="t">
            <a:spAutoFit/>
          </a:bodyPr>
          <a:lstStyle/>
          <a:p>
            <a:pPr algn="ctr"/>
            <a:r>
              <a:rPr lang="en-IN" sz="2000" dirty="0" smtClean="0">
                <a:solidFill>
                  <a:schemeClr val="bg1"/>
                </a:solidFill>
                <a:latin typeface="HelvLight" pitchFamily="2" charset="0"/>
              </a:rPr>
              <a:t>https://www.next2office.com/</a:t>
            </a:r>
            <a:endParaRPr lang="en-IN" sz="2000" dirty="0">
              <a:solidFill>
                <a:schemeClr val="bg1"/>
              </a:solidFill>
              <a:latin typeface="HelvLight" pitchFamily="2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61635" y="4846689"/>
            <a:ext cx="4143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Shubham Tewari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Mobile: +91-9554-540-540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Email: drawingboard@next2office.com</a:t>
            </a:r>
            <a:endParaRPr lang="en-IN" dirty="0">
              <a:solidFill>
                <a:schemeClr val="bg1"/>
              </a:solidFill>
              <a:latin typeface="HelvLight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91111"/>
            <a:ext cx="2412123" cy="1356819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0" y="1680376"/>
            <a:ext cx="12192000" cy="1595338"/>
            <a:chOff x="0" y="2605662"/>
            <a:chExt cx="12192000" cy="1595338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2747174"/>
              <a:ext cx="12192000" cy="1363652"/>
              <a:chOff x="0" y="2879391"/>
              <a:chExt cx="12192000" cy="136365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2879391"/>
                <a:ext cx="12192000" cy="9144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40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Thank you </a:t>
                </a:r>
                <a:endParaRPr lang="en-IN" sz="40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3675272"/>
                <a:ext cx="12192000" cy="56777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8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Team DrawingBoard</a:t>
                </a:r>
                <a:endParaRPr lang="en-IN" sz="28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0" y="2605662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0" y="4201000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51076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1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435DDC2C-7DEE-4173-AFB2-BA19DB655955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8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1.xml"/><Relationship Id="rId13" Type="http://schemas.openxmlformats.org/officeDocument/2006/relationships/customXml" Target="../../customXml/item14.xml"/><Relationship Id="rId3" Type="http://schemas.openxmlformats.org/officeDocument/2006/relationships/customXml" Target="../../customXml/item25.xml"/><Relationship Id="rId7" Type="http://schemas.openxmlformats.org/officeDocument/2006/relationships/customXml" Target="../../customXml/item9.xml"/><Relationship Id="rId12" Type="http://schemas.openxmlformats.org/officeDocument/2006/relationships/customXml" Target="../../customXml/item27.xml"/><Relationship Id="rId2" Type="http://schemas.openxmlformats.org/officeDocument/2006/relationships/customXml" Target="../../customXml/item33.xml"/><Relationship Id="rId16" Type="http://schemas.openxmlformats.org/officeDocument/2006/relationships/slideLayout" Target="../slideLayouts/slideLayout2.xml"/><Relationship Id="rId1" Type="http://schemas.openxmlformats.org/officeDocument/2006/relationships/customXml" Target="../../customXml/item8.xml"/><Relationship Id="rId6" Type="http://schemas.openxmlformats.org/officeDocument/2006/relationships/customXml" Target="../../customXml/item18.xml"/><Relationship Id="rId11" Type="http://schemas.openxmlformats.org/officeDocument/2006/relationships/customXml" Target="../../customXml/item31.xml"/><Relationship Id="rId5" Type="http://schemas.openxmlformats.org/officeDocument/2006/relationships/customXml" Target="../../customXml/item26.xml"/><Relationship Id="rId15" Type="http://schemas.openxmlformats.org/officeDocument/2006/relationships/customXml" Target="../../customXml/item34.xml"/><Relationship Id="rId10" Type="http://schemas.openxmlformats.org/officeDocument/2006/relationships/customXml" Target="../../customXml/item4.xml"/><Relationship Id="rId4" Type="http://schemas.openxmlformats.org/officeDocument/2006/relationships/customXml" Target="../../customXml/item17.xml"/><Relationship Id="rId9" Type="http://schemas.openxmlformats.org/officeDocument/2006/relationships/customXml" Target="../../customXml/item13.xml"/><Relationship Id="rId14" Type="http://schemas.openxmlformats.org/officeDocument/2006/relationships/customXml" Target="../../customXml/item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ext2office.com/Tutorial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 smtClean="0"/>
              <a:t>DrawingBoard PPT Addin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Project Status and More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60086-9ABD-4886-9198-F3AB8609AEBE}" type="datetime3">
              <a:rPr lang="en-IN" smtClean="0"/>
              <a:t>30 November 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6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Management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2</a:t>
            </a:fld>
            <a:endParaRPr lang="en-IN" dirty="0"/>
          </a:p>
        </p:txBody>
      </p:sp>
      <p:grpSp>
        <p:nvGrpSpPr>
          <p:cNvPr id="507" name="Group 506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878288" y="1473912"/>
            <a:ext cx="10282445" cy="4318127"/>
            <a:chOff x="344631" y="1916113"/>
            <a:chExt cx="8497888" cy="3568700"/>
          </a:xfrm>
        </p:grpSpPr>
        <p:sp>
          <p:nvSpPr>
            <p:cNvPr id="508" name="Rectangle 5"/>
            <p:cNvSpPr>
              <a:spLocks noChangeArrowheads="1"/>
            </p:cNvSpPr>
            <p:nvPr/>
          </p:nvSpPr>
          <p:spPr bwMode="auto">
            <a:xfrm>
              <a:off x="8328074" y="2351088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09" name="Rectangle 6"/>
            <p:cNvSpPr>
              <a:spLocks noChangeArrowheads="1"/>
            </p:cNvSpPr>
            <p:nvPr/>
          </p:nvSpPr>
          <p:spPr bwMode="auto">
            <a:xfrm>
              <a:off x="7815142" y="2351088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0" name="Rectangle 7"/>
            <p:cNvSpPr>
              <a:spLocks noChangeArrowheads="1"/>
            </p:cNvSpPr>
            <p:nvPr/>
          </p:nvSpPr>
          <p:spPr bwMode="auto">
            <a:xfrm>
              <a:off x="7300697" y="2351088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1" name="Rectangle 8"/>
            <p:cNvSpPr>
              <a:spLocks noChangeArrowheads="1"/>
            </p:cNvSpPr>
            <p:nvPr/>
          </p:nvSpPr>
          <p:spPr bwMode="auto">
            <a:xfrm>
              <a:off x="6786252" y="2351088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2" name="Rectangle 9"/>
            <p:cNvSpPr>
              <a:spLocks noChangeArrowheads="1"/>
            </p:cNvSpPr>
            <p:nvPr/>
          </p:nvSpPr>
          <p:spPr bwMode="auto">
            <a:xfrm>
              <a:off x="6273320" y="2351088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" name="Rectangle 10"/>
            <p:cNvSpPr>
              <a:spLocks noChangeArrowheads="1"/>
            </p:cNvSpPr>
            <p:nvPr/>
          </p:nvSpPr>
          <p:spPr bwMode="auto">
            <a:xfrm>
              <a:off x="5760388" y="2351088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4" name="Rectangle 11"/>
            <p:cNvSpPr>
              <a:spLocks noChangeArrowheads="1"/>
            </p:cNvSpPr>
            <p:nvPr/>
          </p:nvSpPr>
          <p:spPr bwMode="auto">
            <a:xfrm>
              <a:off x="5247455" y="2351088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" name="Rectangle 12"/>
            <p:cNvSpPr>
              <a:spLocks noChangeArrowheads="1"/>
            </p:cNvSpPr>
            <p:nvPr/>
          </p:nvSpPr>
          <p:spPr bwMode="auto">
            <a:xfrm>
              <a:off x="4733010" y="2351088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6" name="Rectangle 13"/>
            <p:cNvSpPr>
              <a:spLocks noChangeArrowheads="1"/>
            </p:cNvSpPr>
            <p:nvPr/>
          </p:nvSpPr>
          <p:spPr bwMode="auto">
            <a:xfrm>
              <a:off x="4220078" y="2351088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7" name="Rectangle 14"/>
            <p:cNvSpPr>
              <a:spLocks noChangeArrowheads="1"/>
            </p:cNvSpPr>
            <p:nvPr/>
          </p:nvSpPr>
          <p:spPr bwMode="auto">
            <a:xfrm>
              <a:off x="3705633" y="2351088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8" name="Rectangle 15"/>
            <p:cNvSpPr>
              <a:spLocks noChangeArrowheads="1"/>
            </p:cNvSpPr>
            <p:nvPr/>
          </p:nvSpPr>
          <p:spPr bwMode="auto">
            <a:xfrm>
              <a:off x="3191188" y="2351088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9" name="Rectangle 16"/>
            <p:cNvSpPr>
              <a:spLocks noChangeArrowheads="1"/>
            </p:cNvSpPr>
            <p:nvPr/>
          </p:nvSpPr>
          <p:spPr bwMode="auto">
            <a:xfrm>
              <a:off x="2678256" y="2351088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0" name="Rectangle 18"/>
            <p:cNvSpPr>
              <a:spLocks noChangeArrowheads="1"/>
            </p:cNvSpPr>
            <p:nvPr/>
          </p:nvSpPr>
          <p:spPr bwMode="auto">
            <a:xfrm>
              <a:off x="8328074" y="270033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1" name="Rectangle 19"/>
            <p:cNvSpPr>
              <a:spLocks noChangeArrowheads="1"/>
            </p:cNvSpPr>
            <p:nvPr/>
          </p:nvSpPr>
          <p:spPr bwMode="auto">
            <a:xfrm>
              <a:off x="7815142" y="270033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2" name="Rectangle 20"/>
            <p:cNvSpPr>
              <a:spLocks noChangeArrowheads="1"/>
            </p:cNvSpPr>
            <p:nvPr/>
          </p:nvSpPr>
          <p:spPr bwMode="auto">
            <a:xfrm>
              <a:off x="7300697" y="270033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3" name="Rectangle 21"/>
            <p:cNvSpPr>
              <a:spLocks noChangeArrowheads="1"/>
            </p:cNvSpPr>
            <p:nvPr/>
          </p:nvSpPr>
          <p:spPr bwMode="auto">
            <a:xfrm>
              <a:off x="6786252" y="270033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4" name="Rectangle 22"/>
            <p:cNvSpPr>
              <a:spLocks noChangeArrowheads="1"/>
            </p:cNvSpPr>
            <p:nvPr/>
          </p:nvSpPr>
          <p:spPr bwMode="auto">
            <a:xfrm>
              <a:off x="6273320" y="270033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5" name="Rectangle 23"/>
            <p:cNvSpPr>
              <a:spLocks noChangeArrowheads="1"/>
            </p:cNvSpPr>
            <p:nvPr/>
          </p:nvSpPr>
          <p:spPr bwMode="auto">
            <a:xfrm>
              <a:off x="5760388" y="270033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6" name="Rectangle 24"/>
            <p:cNvSpPr>
              <a:spLocks noChangeArrowheads="1"/>
            </p:cNvSpPr>
            <p:nvPr/>
          </p:nvSpPr>
          <p:spPr bwMode="auto">
            <a:xfrm>
              <a:off x="5247455" y="270033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7" name="Rectangle 25"/>
            <p:cNvSpPr>
              <a:spLocks noChangeArrowheads="1"/>
            </p:cNvSpPr>
            <p:nvPr/>
          </p:nvSpPr>
          <p:spPr bwMode="auto">
            <a:xfrm>
              <a:off x="4733010" y="270033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8" name="Rectangle 26"/>
            <p:cNvSpPr>
              <a:spLocks noChangeArrowheads="1"/>
            </p:cNvSpPr>
            <p:nvPr/>
          </p:nvSpPr>
          <p:spPr bwMode="auto">
            <a:xfrm>
              <a:off x="4220078" y="270033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9" name="Rectangle 27"/>
            <p:cNvSpPr>
              <a:spLocks noChangeArrowheads="1"/>
            </p:cNvSpPr>
            <p:nvPr/>
          </p:nvSpPr>
          <p:spPr bwMode="auto">
            <a:xfrm>
              <a:off x="3705633" y="270033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3191188" y="270033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1" name="Rectangle 29"/>
            <p:cNvSpPr>
              <a:spLocks noChangeArrowheads="1"/>
            </p:cNvSpPr>
            <p:nvPr/>
          </p:nvSpPr>
          <p:spPr bwMode="auto">
            <a:xfrm>
              <a:off x="2678256" y="270033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2" name="Rectangle 31"/>
            <p:cNvSpPr>
              <a:spLocks noChangeArrowheads="1"/>
            </p:cNvSpPr>
            <p:nvPr/>
          </p:nvSpPr>
          <p:spPr bwMode="auto">
            <a:xfrm>
              <a:off x="8328074" y="3048000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3" name="Rectangle 32"/>
            <p:cNvSpPr>
              <a:spLocks noChangeArrowheads="1"/>
            </p:cNvSpPr>
            <p:nvPr/>
          </p:nvSpPr>
          <p:spPr bwMode="auto">
            <a:xfrm>
              <a:off x="7815142" y="3048000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4" name="Rectangle 33"/>
            <p:cNvSpPr>
              <a:spLocks noChangeArrowheads="1"/>
            </p:cNvSpPr>
            <p:nvPr/>
          </p:nvSpPr>
          <p:spPr bwMode="auto">
            <a:xfrm>
              <a:off x="7300697" y="3048000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5" name="Rectangle 34"/>
            <p:cNvSpPr>
              <a:spLocks noChangeArrowheads="1"/>
            </p:cNvSpPr>
            <p:nvPr/>
          </p:nvSpPr>
          <p:spPr bwMode="auto">
            <a:xfrm>
              <a:off x="6786252" y="3048000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6" name="Rectangle 35"/>
            <p:cNvSpPr>
              <a:spLocks noChangeArrowheads="1"/>
            </p:cNvSpPr>
            <p:nvPr/>
          </p:nvSpPr>
          <p:spPr bwMode="auto">
            <a:xfrm>
              <a:off x="6273320" y="3048000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7" name="Rectangle 36"/>
            <p:cNvSpPr>
              <a:spLocks noChangeArrowheads="1"/>
            </p:cNvSpPr>
            <p:nvPr/>
          </p:nvSpPr>
          <p:spPr bwMode="auto">
            <a:xfrm>
              <a:off x="5760388" y="3048000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8" name="Rectangle 37"/>
            <p:cNvSpPr>
              <a:spLocks noChangeArrowheads="1"/>
            </p:cNvSpPr>
            <p:nvPr/>
          </p:nvSpPr>
          <p:spPr bwMode="auto">
            <a:xfrm>
              <a:off x="5247455" y="3048000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9" name="Rectangle 38"/>
            <p:cNvSpPr>
              <a:spLocks noChangeArrowheads="1"/>
            </p:cNvSpPr>
            <p:nvPr/>
          </p:nvSpPr>
          <p:spPr bwMode="auto">
            <a:xfrm>
              <a:off x="4733010" y="3048000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0" name="Rectangle 39"/>
            <p:cNvSpPr>
              <a:spLocks noChangeArrowheads="1"/>
            </p:cNvSpPr>
            <p:nvPr/>
          </p:nvSpPr>
          <p:spPr bwMode="auto">
            <a:xfrm>
              <a:off x="4220078" y="3048000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1" name="Rectangle 40"/>
            <p:cNvSpPr>
              <a:spLocks noChangeArrowheads="1"/>
            </p:cNvSpPr>
            <p:nvPr/>
          </p:nvSpPr>
          <p:spPr bwMode="auto">
            <a:xfrm>
              <a:off x="3705633" y="3048000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2" name="Rectangle 41"/>
            <p:cNvSpPr>
              <a:spLocks noChangeArrowheads="1"/>
            </p:cNvSpPr>
            <p:nvPr/>
          </p:nvSpPr>
          <p:spPr bwMode="auto">
            <a:xfrm>
              <a:off x="3191188" y="3048000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3" name="Rectangle 42"/>
            <p:cNvSpPr>
              <a:spLocks noChangeArrowheads="1"/>
            </p:cNvSpPr>
            <p:nvPr/>
          </p:nvSpPr>
          <p:spPr bwMode="auto">
            <a:xfrm>
              <a:off x="2678256" y="3048000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4" name="Rectangle 44"/>
            <p:cNvSpPr>
              <a:spLocks noChangeArrowheads="1"/>
            </p:cNvSpPr>
            <p:nvPr/>
          </p:nvSpPr>
          <p:spPr bwMode="auto">
            <a:xfrm>
              <a:off x="8328074" y="3394075"/>
              <a:ext cx="514445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5" name="Rectangle 45"/>
            <p:cNvSpPr>
              <a:spLocks noChangeArrowheads="1"/>
            </p:cNvSpPr>
            <p:nvPr/>
          </p:nvSpPr>
          <p:spPr bwMode="auto">
            <a:xfrm>
              <a:off x="7815142" y="3394075"/>
              <a:ext cx="512932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6" name="Rectangle 46"/>
            <p:cNvSpPr>
              <a:spLocks noChangeArrowheads="1"/>
            </p:cNvSpPr>
            <p:nvPr/>
          </p:nvSpPr>
          <p:spPr bwMode="auto">
            <a:xfrm>
              <a:off x="7300697" y="3394075"/>
              <a:ext cx="514445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7" name="Rectangle 47"/>
            <p:cNvSpPr>
              <a:spLocks noChangeArrowheads="1"/>
            </p:cNvSpPr>
            <p:nvPr/>
          </p:nvSpPr>
          <p:spPr bwMode="auto">
            <a:xfrm>
              <a:off x="6786252" y="3394075"/>
              <a:ext cx="514445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8" name="Rectangle 48"/>
            <p:cNvSpPr>
              <a:spLocks noChangeArrowheads="1"/>
            </p:cNvSpPr>
            <p:nvPr/>
          </p:nvSpPr>
          <p:spPr bwMode="auto">
            <a:xfrm>
              <a:off x="6273320" y="3394075"/>
              <a:ext cx="512932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9" name="Rectangle 49"/>
            <p:cNvSpPr>
              <a:spLocks noChangeArrowheads="1"/>
            </p:cNvSpPr>
            <p:nvPr/>
          </p:nvSpPr>
          <p:spPr bwMode="auto">
            <a:xfrm>
              <a:off x="5760388" y="3394075"/>
              <a:ext cx="512932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0" name="Rectangle 50"/>
            <p:cNvSpPr>
              <a:spLocks noChangeArrowheads="1"/>
            </p:cNvSpPr>
            <p:nvPr/>
          </p:nvSpPr>
          <p:spPr bwMode="auto">
            <a:xfrm>
              <a:off x="5247455" y="3394075"/>
              <a:ext cx="512932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1" name="Rectangle 51"/>
            <p:cNvSpPr>
              <a:spLocks noChangeArrowheads="1"/>
            </p:cNvSpPr>
            <p:nvPr/>
          </p:nvSpPr>
          <p:spPr bwMode="auto">
            <a:xfrm>
              <a:off x="4733010" y="3394075"/>
              <a:ext cx="514445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2" name="Rectangle 52"/>
            <p:cNvSpPr>
              <a:spLocks noChangeArrowheads="1"/>
            </p:cNvSpPr>
            <p:nvPr/>
          </p:nvSpPr>
          <p:spPr bwMode="auto">
            <a:xfrm>
              <a:off x="4220078" y="3394075"/>
              <a:ext cx="512932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3" name="Rectangle 53"/>
            <p:cNvSpPr>
              <a:spLocks noChangeArrowheads="1"/>
            </p:cNvSpPr>
            <p:nvPr/>
          </p:nvSpPr>
          <p:spPr bwMode="auto">
            <a:xfrm>
              <a:off x="3705633" y="3394075"/>
              <a:ext cx="514445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4" name="Rectangle 54"/>
            <p:cNvSpPr>
              <a:spLocks noChangeArrowheads="1"/>
            </p:cNvSpPr>
            <p:nvPr/>
          </p:nvSpPr>
          <p:spPr bwMode="auto">
            <a:xfrm>
              <a:off x="3191188" y="3394075"/>
              <a:ext cx="514445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5" name="Rectangle 55"/>
            <p:cNvSpPr>
              <a:spLocks noChangeArrowheads="1"/>
            </p:cNvSpPr>
            <p:nvPr/>
          </p:nvSpPr>
          <p:spPr bwMode="auto">
            <a:xfrm>
              <a:off x="2678256" y="3394075"/>
              <a:ext cx="512932" cy="350838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6" name="Rectangle 57"/>
            <p:cNvSpPr>
              <a:spLocks noChangeArrowheads="1"/>
            </p:cNvSpPr>
            <p:nvPr/>
          </p:nvSpPr>
          <p:spPr bwMode="auto">
            <a:xfrm>
              <a:off x="8328074" y="3743325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7" name="Rectangle 58"/>
            <p:cNvSpPr>
              <a:spLocks noChangeArrowheads="1"/>
            </p:cNvSpPr>
            <p:nvPr/>
          </p:nvSpPr>
          <p:spPr bwMode="auto">
            <a:xfrm>
              <a:off x="7815142" y="3743325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8" name="Rectangle 59"/>
            <p:cNvSpPr>
              <a:spLocks noChangeArrowheads="1"/>
            </p:cNvSpPr>
            <p:nvPr/>
          </p:nvSpPr>
          <p:spPr bwMode="auto">
            <a:xfrm>
              <a:off x="7300697" y="3743325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9" name="Rectangle 60"/>
            <p:cNvSpPr>
              <a:spLocks noChangeArrowheads="1"/>
            </p:cNvSpPr>
            <p:nvPr/>
          </p:nvSpPr>
          <p:spPr bwMode="auto">
            <a:xfrm>
              <a:off x="6786252" y="3743325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0" name="Rectangle 61"/>
            <p:cNvSpPr>
              <a:spLocks noChangeArrowheads="1"/>
            </p:cNvSpPr>
            <p:nvPr/>
          </p:nvSpPr>
          <p:spPr bwMode="auto">
            <a:xfrm>
              <a:off x="6273320" y="3743325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1" name="Rectangle 62"/>
            <p:cNvSpPr>
              <a:spLocks noChangeArrowheads="1"/>
            </p:cNvSpPr>
            <p:nvPr/>
          </p:nvSpPr>
          <p:spPr bwMode="auto">
            <a:xfrm>
              <a:off x="5760388" y="3743325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2" name="Rectangle 63"/>
            <p:cNvSpPr>
              <a:spLocks noChangeArrowheads="1"/>
            </p:cNvSpPr>
            <p:nvPr/>
          </p:nvSpPr>
          <p:spPr bwMode="auto">
            <a:xfrm>
              <a:off x="5247455" y="3743325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3" name="Rectangle 64"/>
            <p:cNvSpPr>
              <a:spLocks noChangeArrowheads="1"/>
            </p:cNvSpPr>
            <p:nvPr/>
          </p:nvSpPr>
          <p:spPr bwMode="auto">
            <a:xfrm>
              <a:off x="4733010" y="3743325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4" name="Rectangle 65"/>
            <p:cNvSpPr>
              <a:spLocks noChangeArrowheads="1"/>
            </p:cNvSpPr>
            <p:nvPr/>
          </p:nvSpPr>
          <p:spPr bwMode="auto">
            <a:xfrm>
              <a:off x="4220078" y="3743325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5" name="Rectangle 66"/>
            <p:cNvSpPr>
              <a:spLocks noChangeArrowheads="1"/>
            </p:cNvSpPr>
            <p:nvPr/>
          </p:nvSpPr>
          <p:spPr bwMode="auto">
            <a:xfrm>
              <a:off x="3705633" y="3743325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6" name="Rectangle 67"/>
            <p:cNvSpPr>
              <a:spLocks noChangeArrowheads="1"/>
            </p:cNvSpPr>
            <p:nvPr/>
          </p:nvSpPr>
          <p:spPr bwMode="auto">
            <a:xfrm>
              <a:off x="3191188" y="3743325"/>
              <a:ext cx="514445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7" name="Rectangle 68"/>
            <p:cNvSpPr>
              <a:spLocks noChangeArrowheads="1"/>
            </p:cNvSpPr>
            <p:nvPr/>
          </p:nvSpPr>
          <p:spPr bwMode="auto">
            <a:xfrm>
              <a:off x="2678256" y="3743325"/>
              <a:ext cx="512932" cy="346075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8" name="Rectangle 70"/>
            <p:cNvSpPr>
              <a:spLocks noChangeArrowheads="1"/>
            </p:cNvSpPr>
            <p:nvPr/>
          </p:nvSpPr>
          <p:spPr bwMode="auto">
            <a:xfrm>
              <a:off x="8328074" y="409098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9" name="Rectangle 71"/>
            <p:cNvSpPr>
              <a:spLocks noChangeArrowheads="1"/>
            </p:cNvSpPr>
            <p:nvPr/>
          </p:nvSpPr>
          <p:spPr bwMode="auto">
            <a:xfrm>
              <a:off x="7815142" y="409098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0" name="Rectangle 72"/>
            <p:cNvSpPr>
              <a:spLocks noChangeArrowheads="1"/>
            </p:cNvSpPr>
            <p:nvPr/>
          </p:nvSpPr>
          <p:spPr bwMode="auto">
            <a:xfrm>
              <a:off x="7300697" y="409098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1" name="Rectangle 73"/>
            <p:cNvSpPr>
              <a:spLocks noChangeArrowheads="1"/>
            </p:cNvSpPr>
            <p:nvPr/>
          </p:nvSpPr>
          <p:spPr bwMode="auto">
            <a:xfrm>
              <a:off x="6786252" y="409098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2" name="Rectangle 74"/>
            <p:cNvSpPr>
              <a:spLocks noChangeArrowheads="1"/>
            </p:cNvSpPr>
            <p:nvPr/>
          </p:nvSpPr>
          <p:spPr bwMode="auto">
            <a:xfrm>
              <a:off x="6273320" y="409098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3" name="Rectangle 75"/>
            <p:cNvSpPr>
              <a:spLocks noChangeArrowheads="1"/>
            </p:cNvSpPr>
            <p:nvPr/>
          </p:nvSpPr>
          <p:spPr bwMode="auto">
            <a:xfrm>
              <a:off x="5760388" y="409098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4" name="Rectangle 76"/>
            <p:cNvSpPr>
              <a:spLocks noChangeArrowheads="1"/>
            </p:cNvSpPr>
            <p:nvPr/>
          </p:nvSpPr>
          <p:spPr bwMode="auto">
            <a:xfrm>
              <a:off x="5247455" y="409098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5" name="Rectangle 77"/>
            <p:cNvSpPr>
              <a:spLocks noChangeArrowheads="1"/>
            </p:cNvSpPr>
            <p:nvPr/>
          </p:nvSpPr>
          <p:spPr bwMode="auto">
            <a:xfrm>
              <a:off x="4733010" y="409098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6" name="Rectangle 78"/>
            <p:cNvSpPr>
              <a:spLocks noChangeArrowheads="1"/>
            </p:cNvSpPr>
            <p:nvPr/>
          </p:nvSpPr>
          <p:spPr bwMode="auto">
            <a:xfrm>
              <a:off x="4220078" y="409098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7" name="Rectangle 79"/>
            <p:cNvSpPr>
              <a:spLocks noChangeArrowheads="1"/>
            </p:cNvSpPr>
            <p:nvPr/>
          </p:nvSpPr>
          <p:spPr bwMode="auto">
            <a:xfrm>
              <a:off x="3705633" y="409098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8" name="Rectangle 80"/>
            <p:cNvSpPr>
              <a:spLocks noChangeArrowheads="1"/>
            </p:cNvSpPr>
            <p:nvPr/>
          </p:nvSpPr>
          <p:spPr bwMode="auto">
            <a:xfrm>
              <a:off x="3191188" y="4090988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9" name="Rectangle 81"/>
            <p:cNvSpPr>
              <a:spLocks noChangeArrowheads="1"/>
            </p:cNvSpPr>
            <p:nvPr/>
          </p:nvSpPr>
          <p:spPr bwMode="auto">
            <a:xfrm>
              <a:off x="2678256" y="4090988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0" name="Rectangle 83"/>
            <p:cNvSpPr>
              <a:spLocks noChangeArrowheads="1"/>
            </p:cNvSpPr>
            <p:nvPr/>
          </p:nvSpPr>
          <p:spPr bwMode="auto">
            <a:xfrm>
              <a:off x="8328074" y="4438650"/>
              <a:ext cx="514445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1" name="Rectangle 84"/>
            <p:cNvSpPr>
              <a:spLocks noChangeArrowheads="1"/>
            </p:cNvSpPr>
            <p:nvPr/>
          </p:nvSpPr>
          <p:spPr bwMode="auto">
            <a:xfrm>
              <a:off x="7815142" y="4438650"/>
              <a:ext cx="512932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2" name="Rectangle 85"/>
            <p:cNvSpPr>
              <a:spLocks noChangeArrowheads="1"/>
            </p:cNvSpPr>
            <p:nvPr/>
          </p:nvSpPr>
          <p:spPr bwMode="auto">
            <a:xfrm>
              <a:off x="7300697" y="4438650"/>
              <a:ext cx="514445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3" name="Rectangle 86"/>
            <p:cNvSpPr>
              <a:spLocks noChangeArrowheads="1"/>
            </p:cNvSpPr>
            <p:nvPr/>
          </p:nvSpPr>
          <p:spPr bwMode="auto">
            <a:xfrm>
              <a:off x="6786252" y="4438650"/>
              <a:ext cx="514445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4" name="Rectangle 87"/>
            <p:cNvSpPr>
              <a:spLocks noChangeArrowheads="1"/>
            </p:cNvSpPr>
            <p:nvPr/>
          </p:nvSpPr>
          <p:spPr bwMode="auto">
            <a:xfrm>
              <a:off x="6273320" y="4438650"/>
              <a:ext cx="512932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5" name="Rectangle 88"/>
            <p:cNvSpPr>
              <a:spLocks noChangeArrowheads="1"/>
            </p:cNvSpPr>
            <p:nvPr/>
          </p:nvSpPr>
          <p:spPr bwMode="auto">
            <a:xfrm>
              <a:off x="5760388" y="4438650"/>
              <a:ext cx="512932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6" name="Rectangle 89"/>
            <p:cNvSpPr>
              <a:spLocks noChangeArrowheads="1"/>
            </p:cNvSpPr>
            <p:nvPr/>
          </p:nvSpPr>
          <p:spPr bwMode="auto">
            <a:xfrm>
              <a:off x="5247455" y="4438650"/>
              <a:ext cx="512932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7" name="Rectangle 90"/>
            <p:cNvSpPr>
              <a:spLocks noChangeArrowheads="1"/>
            </p:cNvSpPr>
            <p:nvPr/>
          </p:nvSpPr>
          <p:spPr bwMode="auto">
            <a:xfrm>
              <a:off x="4733010" y="4438650"/>
              <a:ext cx="514445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8" name="Rectangle 91"/>
            <p:cNvSpPr>
              <a:spLocks noChangeArrowheads="1"/>
            </p:cNvSpPr>
            <p:nvPr/>
          </p:nvSpPr>
          <p:spPr bwMode="auto">
            <a:xfrm>
              <a:off x="4220078" y="4438650"/>
              <a:ext cx="512932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9" name="Rectangle 92"/>
            <p:cNvSpPr>
              <a:spLocks noChangeArrowheads="1"/>
            </p:cNvSpPr>
            <p:nvPr/>
          </p:nvSpPr>
          <p:spPr bwMode="auto">
            <a:xfrm>
              <a:off x="3705633" y="4438650"/>
              <a:ext cx="514445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0" name="Rectangle 93"/>
            <p:cNvSpPr>
              <a:spLocks noChangeArrowheads="1"/>
            </p:cNvSpPr>
            <p:nvPr/>
          </p:nvSpPr>
          <p:spPr bwMode="auto">
            <a:xfrm>
              <a:off x="3191188" y="4438650"/>
              <a:ext cx="514445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1" name="Rectangle 94"/>
            <p:cNvSpPr>
              <a:spLocks noChangeArrowheads="1"/>
            </p:cNvSpPr>
            <p:nvPr/>
          </p:nvSpPr>
          <p:spPr bwMode="auto">
            <a:xfrm>
              <a:off x="2678256" y="4438650"/>
              <a:ext cx="512932" cy="347663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2" name="Rectangle 96"/>
            <p:cNvSpPr>
              <a:spLocks noChangeArrowheads="1"/>
            </p:cNvSpPr>
            <p:nvPr/>
          </p:nvSpPr>
          <p:spPr bwMode="auto">
            <a:xfrm>
              <a:off x="8328074" y="4786313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3" name="Rectangle 97"/>
            <p:cNvSpPr>
              <a:spLocks noChangeArrowheads="1"/>
            </p:cNvSpPr>
            <p:nvPr/>
          </p:nvSpPr>
          <p:spPr bwMode="auto">
            <a:xfrm>
              <a:off x="7815142" y="4786313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4" name="Rectangle 98"/>
            <p:cNvSpPr>
              <a:spLocks noChangeArrowheads="1"/>
            </p:cNvSpPr>
            <p:nvPr/>
          </p:nvSpPr>
          <p:spPr bwMode="auto">
            <a:xfrm>
              <a:off x="7300697" y="4786313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5" name="Rectangle 99"/>
            <p:cNvSpPr>
              <a:spLocks noChangeArrowheads="1"/>
            </p:cNvSpPr>
            <p:nvPr/>
          </p:nvSpPr>
          <p:spPr bwMode="auto">
            <a:xfrm>
              <a:off x="6786252" y="4786313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6" name="Rectangle 100"/>
            <p:cNvSpPr>
              <a:spLocks noChangeArrowheads="1"/>
            </p:cNvSpPr>
            <p:nvPr/>
          </p:nvSpPr>
          <p:spPr bwMode="auto">
            <a:xfrm>
              <a:off x="6273320" y="4786313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7" name="Rectangle 101"/>
            <p:cNvSpPr>
              <a:spLocks noChangeArrowheads="1"/>
            </p:cNvSpPr>
            <p:nvPr/>
          </p:nvSpPr>
          <p:spPr bwMode="auto">
            <a:xfrm>
              <a:off x="5760388" y="4786313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8" name="Rectangle 102"/>
            <p:cNvSpPr>
              <a:spLocks noChangeArrowheads="1"/>
            </p:cNvSpPr>
            <p:nvPr/>
          </p:nvSpPr>
          <p:spPr bwMode="auto">
            <a:xfrm>
              <a:off x="5247455" y="4786313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99" name="Rectangle 103"/>
            <p:cNvSpPr>
              <a:spLocks noChangeArrowheads="1"/>
            </p:cNvSpPr>
            <p:nvPr/>
          </p:nvSpPr>
          <p:spPr bwMode="auto">
            <a:xfrm>
              <a:off x="4733010" y="4786313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0" name="Rectangle 104"/>
            <p:cNvSpPr>
              <a:spLocks noChangeArrowheads="1"/>
            </p:cNvSpPr>
            <p:nvPr/>
          </p:nvSpPr>
          <p:spPr bwMode="auto">
            <a:xfrm>
              <a:off x="4220078" y="4786313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1" name="Rectangle 105"/>
            <p:cNvSpPr>
              <a:spLocks noChangeArrowheads="1"/>
            </p:cNvSpPr>
            <p:nvPr/>
          </p:nvSpPr>
          <p:spPr bwMode="auto">
            <a:xfrm>
              <a:off x="3705633" y="4786313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2" name="Rectangle 106"/>
            <p:cNvSpPr>
              <a:spLocks noChangeArrowheads="1"/>
            </p:cNvSpPr>
            <p:nvPr/>
          </p:nvSpPr>
          <p:spPr bwMode="auto">
            <a:xfrm>
              <a:off x="3191188" y="4786313"/>
              <a:ext cx="514445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3" name="Rectangle 107"/>
            <p:cNvSpPr>
              <a:spLocks noChangeArrowheads="1"/>
            </p:cNvSpPr>
            <p:nvPr/>
          </p:nvSpPr>
          <p:spPr bwMode="auto">
            <a:xfrm>
              <a:off x="2678256" y="4786313"/>
              <a:ext cx="512932" cy="349250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4" name="Rectangle 109"/>
            <p:cNvSpPr>
              <a:spLocks noChangeArrowheads="1"/>
            </p:cNvSpPr>
            <p:nvPr/>
          </p:nvSpPr>
          <p:spPr bwMode="auto">
            <a:xfrm>
              <a:off x="8328074" y="5135563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5" name="Rectangle 110"/>
            <p:cNvSpPr>
              <a:spLocks noChangeArrowheads="1"/>
            </p:cNvSpPr>
            <p:nvPr/>
          </p:nvSpPr>
          <p:spPr bwMode="auto">
            <a:xfrm>
              <a:off x="7815142" y="5135563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6" name="Rectangle 111"/>
            <p:cNvSpPr>
              <a:spLocks noChangeArrowheads="1"/>
            </p:cNvSpPr>
            <p:nvPr/>
          </p:nvSpPr>
          <p:spPr bwMode="auto">
            <a:xfrm>
              <a:off x="7300697" y="5135563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7" name="Rectangle 112"/>
            <p:cNvSpPr>
              <a:spLocks noChangeArrowheads="1"/>
            </p:cNvSpPr>
            <p:nvPr/>
          </p:nvSpPr>
          <p:spPr bwMode="auto">
            <a:xfrm>
              <a:off x="6786252" y="5135563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8" name="Rectangle 113"/>
            <p:cNvSpPr>
              <a:spLocks noChangeArrowheads="1"/>
            </p:cNvSpPr>
            <p:nvPr/>
          </p:nvSpPr>
          <p:spPr bwMode="auto">
            <a:xfrm>
              <a:off x="6273320" y="5135563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9" name="Rectangle 114"/>
            <p:cNvSpPr>
              <a:spLocks noChangeArrowheads="1"/>
            </p:cNvSpPr>
            <p:nvPr/>
          </p:nvSpPr>
          <p:spPr bwMode="auto">
            <a:xfrm>
              <a:off x="5760388" y="5135563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0" name="Rectangle 115"/>
            <p:cNvSpPr>
              <a:spLocks noChangeArrowheads="1"/>
            </p:cNvSpPr>
            <p:nvPr/>
          </p:nvSpPr>
          <p:spPr bwMode="auto">
            <a:xfrm>
              <a:off x="5247455" y="5135563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1" name="Rectangle 116"/>
            <p:cNvSpPr>
              <a:spLocks noChangeArrowheads="1"/>
            </p:cNvSpPr>
            <p:nvPr/>
          </p:nvSpPr>
          <p:spPr bwMode="auto">
            <a:xfrm>
              <a:off x="4733010" y="5135563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2" name="Rectangle 117"/>
            <p:cNvSpPr>
              <a:spLocks noChangeArrowheads="1"/>
            </p:cNvSpPr>
            <p:nvPr/>
          </p:nvSpPr>
          <p:spPr bwMode="auto">
            <a:xfrm>
              <a:off x="4220078" y="5135563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3" name="Rectangle 118"/>
            <p:cNvSpPr>
              <a:spLocks noChangeArrowheads="1"/>
            </p:cNvSpPr>
            <p:nvPr/>
          </p:nvSpPr>
          <p:spPr bwMode="auto">
            <a:xfrm>
              <a:off x="3705633" y="5135563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4" name="Rectangle 119"/>
            <p:cNvSpPr>
              <a:spLocks noChangeArrowheads="1"/>
            </p:cNvSpPr>
            <p:nvPr/>
          </p:nvSpPr>
          <p:spPr bwMode="auto">
            <a:xfrm>
              <a:off x="3191188" y="5135563"/>
              <a:ext cx="514445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5" name="Rectangle 120"/>
            <p:cNvSpPr>
              <a:spLocks noChangeArrowheads="1"/>
            </p:cNvSpPr>
            <p:nvPr/>
          </p:nvSpPr>
          <p:spPr bwMode="auto">
            <a:xfrm>
              <a:off x="2678256" y="5135563"/>
              <a:ext cx="512932" cy="347662"/>
            </a:xfrm>
            <a:prstGeom prst="rect">
              <a:avLst/>
            </a:prstGeom>
            <a:noFill/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6" name="Rectangle 121"/>
            <p:cNvSpPr>
              <a:spLocks noChangeArrowheads="1"/>
            </p:cNvSpPr>
            <p:nvPr/>
          </p:nvSpPr>
          <p:spPr bwMode="auto">
            <a:xfrm>
              <a:off x="344631" y="1916113"/>
              <a:ext cx="2333625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endParaRPr lang="de-DE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7" name="Rectangle 122"/>
            <p:cNvSpPr>
              <a:spLocks noChangeArrowheads="1"/>
            </p:cNvSpPr>
            <p:nvPr/>
          </p:nvSpPr>
          <p:spPr bwMode="auto">
            <a:xfrm>
              <a:off x="8328169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Dec</a:t>
              </a:r>
            </a:p>
          </p:txBody>
        </p:sp>
        <p:sp>
          <p:nvSpPr>
            <p:cNvPr id="618" name="Rectangle 123"/>
            <p:cNvSpPr>
              <a:spLocks noChangeArrowheads="1"/>
            </p:cNvSpPr>
            <p:nvPr/>
          </p:nvSpPr>
          <p:spPr bwMode="auto">
            <a:xfrm>
              <a:off x="7815406" y="1916113"/>
              <a:ext cx="512763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Nov</a:t>
              </a:r>
            </a:p>
          </p:txBody>
        </p:sp>
        <p:sp>
          <p:nvSpPr>
            <p:cNvPr id="619" name="Rectangle 124"/>
            <p:cNvSpPr>
              <a:spLocks noChangeArrowheads="1"/>
            </p:cNvSpPr>
            <p:nvPr/>
          </p:nvSpPr>
          <p:spPr bwMode="auto">
            <a:xfrm>
              <a:off x="7301056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Oct</a:t>
              </a:r>
            </a:p>
          </p:txBody>
        </p:sp>
        <p:sp>
          <p:nvSpPr>
            <p:cNvPr id="620" name="Rectangle 125"/>
            <p:cNvSpPr>
              <a:spLocks noChangeArrowheads="1"/>
            </p:cNvSpPr>
            <p:nvPr/>
          </p:nvSpPr>
          <p:spPr bwMode="auto">
            <a:xfrm>
              <a:off x="6786706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Sept</a:t>
              </a:r>
            </a:p>
          </p:txBody>
        </p:sp>
        <p:sp>
          <p:nvSpPr>
            <p:cNvPr id="621" name="Rectangle 126"/>
            <p:cNvSpPr>
              <a:spLocks noChangeArrowheads="1"/>
            </p:cNvSpPr>
            <p:nvPr/>
          </p:nvSpPr>
          <p:spPr bwMode="auto">
            <a:xfrm>
              <a:off x="6273944" y="1916113"/>
              <a:ext cx="512762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Aug</a:t>
              </a:r>
            </a:p>
          </p:txBody>
        </p:sp>
        <p:sp>
          <p:nvSpPr>
            <p:cNvPr id="622" name="Rectangle 127"/>
            <p:cNvSpPr>
              <a:spLocks noChangeArrowheads="1"/>
            </p:cNvSpPr>
            <p:nvPr/>
          </p:nvSpPr>
          <p:spPr bwMode="auto">
            <a:xfrm>
              <a:off x="5759594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July</a:t>
              </a:r>
            </a:p>
          </p:txBody>
        </p:sp>
        <p:sp>
          <p:nvSpPr>
            <p:cNvPr id="623" name="Rectangle 128"/>
            <p:cNvSpPr>
              <a:spLocks noChangeArrowheads="1"/>
            </p:cNvSpPr>
            <p:nvPr/>
          </p:nvSpPr>
          <p:spPr bwMode="auto">
            <a:xfrm>
              <a:off x="5246831" y="1916113"/>
              <a:ext cx="512763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Jun</a:t>
              </a:r>
            </a:p>
          </p:txBody>
        </p:sp>
        <p:sp>
          <p:nvSpPr>
            <p:cNvPr id="624" name="Rectangle 129"/>
            <p:cNvSpPr>
              <a:spLocks noChangeArrowheads="1"/>
            </p:cNvSpPr>
            <p:nvPr/>
          </p:nvSpPr>
          <p:spPr bwMode="auto">
            <a:xfrm>
              <a:off x="4732481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May</a:t>
              </a:r>
            </a:p>
          </p:txBody>
        </p:sp>
        <p:sp>
          <p:nvSpPr>
            <p:cNvPr id="625" name="Rectangle 130"/>
            <p:cNvSpPr>
              <a:spLocks noChangeArrowheads="1"/>
            </p:cNvSpPr>
            <p:nvPr/>
          </p:nvSpPr>
          <p:spPr bwMode="auto">
            <a:xfrm>
              <a:off x="4219719" y="1916113"/>
              <a:ext cx="512762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Apr</a:t>
              </a:r>
            </a:p>
          </p:txBody>
        </p:sp>
        <p:sp>
          <p:nvSpPr>
            <p:cNvPr id="626" name="Rectangle 131"/>
            <p:cNvSpPr>
              <a:spLocks noChangeArrowheads="1"/>
            </p:cNvSpPr>
            <p:nvPr/>
          </p:nvSpPr>
          <p:spPr bwMode="auto">
            <a:xfrm>
              <a:off x="3705369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Mar</a:t>
              </a:r>
            </a:p>
          </p:txBody>
        </p:sp>
        <p:sp>
          <p:nvSpPr>
            <p:cNvPr id="627" name="Rectangle 132"/>
            <p:cNvSpPr>
              <a:spLocks noChangeArrowheads="1"/>
            </p:cNvSpPr>
            <p:nvPr/>
          </p:nvSpPr>
          <p:spPr bwMode="auto">
            <a:xfrm>
              <a:off x="3192606" y="1916113"/>
              <a:ext cx="512763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Feb</a:t>
              </a:r>
            </a:p>
          </p:txBody>
        </p:sp>
        <p:sp>
          <p:nvSpPr>
            <p:cNvPr id="628" name="Rectangle 133"/>
            <p:cNvSpPr>
              <a:spLocks noChangeArrowheads="1"/>
            </p:cNvSpPr>
            <p:nvPr/>
          </p:nvSpPr>
          <p:spPr bwMode="auto">
            <a:xfrm>
              <a:off x="2678256" y="1916113"/>
              <a:ext cx="514350" cy="346075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Jan</a:t>
              </a:r>
            </a:p>
          </p:txBody>
        </p:sp>
        <p:sp>
          <p:nvSpPr>
            <p:cNvPr id="629" name="Rectangle 134"/>
            <p:cNvSpPr>
              <a:spLocks noChangeArrowheads="1"/>
            </p:cNvSpPr>
            <p:nvPr/>
          </p:nvSpPr>
          <p:spPr bwMode="auto">
            <a:xfrm>
              <a:off x="344631" y="2346325"/>
              <a:ext cx="2333625" cy="34925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Project 1</a:t>
              </a:r>
            </a:p>
          </p:txBody>
        </p:sp>
        <p:sp>
          <p:nvSpPr>
            <p:cNvPr id="630" name="Rectangle 135"/>
            <p:cNvSpPr>
              <a:spLocks noChangeArrowheads="1"/>
            </p:cNvSpPr>
            <p:nvPr/>
          </p:nvSpPr>
          <p:spPr bwMode="auto">
            <a:xfrm>
              <a:off x="344631" y="2695575"/>
              <a:ext cx="23336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marL="190500" indent="-190500"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</a:rPr>
                <a:t>Project 1a</a:t>
              </a:r>
            </a:p>
          </p:txBody>
        </p:sp>
        <p:sp>
          <p:nvSpPr>
            <p:cNvPr id="631" name="Rectangle 136"/>
            <p:cNvSpPr>
              <a:spLocks noChangeArrowheads="1"/>
            </p:cNvSpPr>
            <p:nvPr/>
          </p:nvSpPr>
          <p:spPr bwMode="auto">
            <a:xfrm>
              <a:off x="344631" y="3044825"/>
              <a:ext cx="23336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marL="190500" indent="-190500"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</a:rPr>
                <a:t>Project 1b</a:t>
              </a:r>
            </a:p>
          </p:txBody>
        </p:sp>
        <p:sp>
          <p:nvSpPr>
            <p:cNvPr id="632" name="Rectangle 137"/>
            <p:cNvSpPr>
              <a:spLocks noChangeArrowheads="1"/>
            </p:cNvSpPr>
            <p:nvPr/>
          </p:nvSpPr>
          <p:spPr bwMode="auto">
            <a:xfrm>
              <a:off x="344631" y="3394075"/>
              <a:ext cx="2333625" cy="34925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Project 2</a:t>
              </a:r>
            </a:p>
          </p:txBody>
        </p:sp>
        <p:sp>
          <p:nvSpPr>
            <p:cNvPr id="633" name="Rectangle 138"/>
            <p:cNvSpPr>
              <a:spLocks noChangeArrowheads="1"/>
            </p:cNvSpPr>
            <p:nvPr/>
          </p:nvSpPr>
          <p:spPr bwMode="auto">
            <a:xfrm>
              <a:off x="344631" y="3741738"/>
              <a:ext cx="23336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marL="190500" indent="-190500"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</a:rPr>
                <a:t>Project 2a</a:t>
              </a:r>
            </a:p>
          </p:txBody>
        </p:sp>
        <p:sp>
          <p:nvSpPr>
            <p:cNvPr id="634" name="Rectangle 139"/>
            <p:cNvSpPr>
              <a:spLocks noChangeArrowheads="1"/>
            </p:cNvSpPr>
            <p:nvPr/>
          </p:nvSpPr>
          <p:spPr bwMode="auto">
            <a:xfrm>
              <a:off x="344631" y="4090988"/>
              <a:ext cx="23336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marL="190500" indent="-190500"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</a:rPr>
                <a:t>Project 2b</a:t>
              </a:r>
            </a:p>
          </p:txBody>
        </p:sp>
        <p:sp>
          <p:nvSpPr>
            <p:cNvPr id="635" name="Rectangle 140"/>
            <p:cNvSpPr>
              <a:spLocks noChangeArrowheads="1"/>
            </p:cNvSpPr>
            <p:nvPr/>
          </p:nvSpPr>
          <p:spPr bwMode="auto">
            <a:xfrm>
              <a:off x="344631" y="4438650"/>
              <a:ext cx="2333625" cy="34925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</a:rPr>
                <a:t>Project 3</a:t>
              </a:r>
              <a:endParaRPr lang="en-US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36" name="Rectangle 141"/>
            <p:cNvSpPr>
              <a:spLocks noChangeArrowheads="1"/>
            </p:cNvSpPr>
            <p:nvPr/>
          </p:nvSpPr>
          <p:spPr bwMode="auto">
            <a:xfrm>
              <a:off x="344631" y="4787900"/>
              <a:ext cx="23336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marL="190500" indent="-190500"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</a:rPr>
                <a:t>Project 3a</a:t>
              </a:r>
            </a:p>
          </p:txBody>
        </p:sp>
        <p:sp>
          <p:nvSpPr>
            <p:cNvPr id="637" name="Rectangle 142"/>
            <p:cNvSpPr>
              <a:spLocks noChangeArrowheads="1"/>
            </p:cNvSpPr>
            <p:nvPr/>
          </p:nvSpPr>
          <p:spPr bwMode="auto">
            <a:xfrm>
              <a:off x="344631" y="5135563"/>
              <a:ext cx="23336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marL="190500" indent="-190500" algn="l" eaLnBrk="0" hangingPunct="0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</a:rPr>
                <a:t>Project 3b</a:t>
              </a:r>
            </a:p>
          </p:txBody>
        </p:sp>
        <p:sp>
          <p:nvSpPr>
            <p:cNvPr id="638" name="Rectangle 143"/>
            <p:cNvSpPr>
              <a:spLocks noChangeArrowheads="1"/>
            </p:cNvSpPr>
            <p:nvPr/>
          </p:nvSpPr>
          <p:spPr bwMode="auto">
            <a:xfrm>
              <a:off x="2957656" y="2346325"/>
              <a:ext cx="5884863" cy="34925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39" name="Rectangle 144"/>
            <p:cNvSpPr>
              <a:spLocks noChangeArrowheads="1"/>
            </p:cNvSpPr>
            <p:nvPr/>
          </p:nvSpPr>
          <p:spPr bwMode="auto">
            <a:xfrm>
              <a:off x="2957656" y="2695575"/>
              <a:ext cx="3467100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0" name="Rectangle 145"/>
            <p:cNvSpPr>
              <a:spLocks noChangeArrowheads="1"/>
            </p:cNvSpPr>
            <p:nvPr/>
          </p:nvSpPr>
          <p:spPr bwMode="auto">
            <a:xfrm>
              <a:off x="5380181" y="3044825"/>
              <a:ext cx="3462338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1" name="Rectangle 146"/>
            <p:cNvSpPr>
              <a:spLocks noChangeArrowheads="1"/>
            </p:cNvSpPr>
            <p:nvPr/>
          </p:nvSpPr>
          <p:spPr bwMode="auto">
            <a:xfrm>
              <a:off x="3705369" y="3394075"/>
              <a:ext cx="5137150" cy="34925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2" name="Rectangle 147"/>
            <p:cNvSpPr>
              <a:spLocks noChangeArrowheads="1"/>
            </p:cNvSpPr>
            <p:nvPr/>
          </p:nvSpPr>
          <p:spPr bwMode="auto">
            <a:xfrm>
              <a:off x="6140594" y="3741738"/>
              <a:ext cx="2701925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3" name="Rectangle 148"/>
            <p:cNvSpPr>
              <a:spLocks noChangeArrowheads="1"/>
            </p:cNvSpPr>
            <p:nvPr/>
          </p:nvSpPr>
          <p:spPr bwMode="auto">
            <a:xfrm>
              <a:off x="3705369" y="4090988"/>
              <a:ext cx="2736850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4" name="Rectangle 149"/>
            <p:cNvSpPr>
              <a:spLocks noChangeArrowheads="1"/>
            </p:cNvSpPr>
            <p:nvPr/>
          </p:nvSpPr>
          <p:spPr bwMode="auto">
            <a:xfrm>
              <a:off x="5246831" y="4438650"/>
              <a:ext cx="3595688" cy="34925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5" name="Rectangle 150"/>
            <p:cNvSpPr>
              <a:spLocks noChangeArrowheads="1"/>
            </p:cNvSpPr>
            <p:nvPr/>
          </p:nvSpPr>
          <p:spPr bwMode="auto">
            <a:xfrm>
              <a:off x="6273944" y="4787900"/>
              <a:ext cx="1541462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6" name="Rectangle 151"/>
            <p:cNvSpPr>
              <a:spLocks noChangeArrowheads="1"/>
            </p:cNvSpPr>
            <p:nvPr/>
          </p:nvSpPr>
          <p:spPr bwMode="auto">
            <a:xfrm>
              <a:off x="5246831" y="5135563"/>
              <a:ext cx="3595688" cy="349250"/>
            </a:xfrm>
            <a:prstGeom prst="rect">
              <a:avLst/>
            </a:prstGeom>
            <a:solidFill>
              <a:srgbClr val="E4E7E7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2000" tIns="72000" rIns="72000" bIns="72000" anchor="ctr"/>
            <a:lstStyle/>
            <a:p>
              <a:pPr algn="l" eaLnBrk="0" hangingPunct="0">
                <a:spcBef>
                  <a:spcPct val="50000"/>
                </a:spcBef>
              </a:pPr>
              <a:endParaRPr lang="de-DE" sz="280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5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Management Icons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r>
              <a:rPr lang="en-IN" dirty="0" smtClean="0"/>
              <a:t>`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3</a:t>
            </a:fld>
            <a:endParaRPr lang="en-IN" dirty="0"/>
          </a:p>
        </p:txBody>
      </p:sp>
      <p:grpSp>
        <p:nvGrpSpPr>
          <p:cNvPr id="158" name="Group 157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1303368" y="2987235"/>
            <a:ext cx="914400" cy="914400"/>
            <a:chOff x="5181600" y="2997200"/>
            <a:chExt cx="914400" cy="914400"/>
          </a:xfrm>
        </p:grpSpPr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5181600" y="29972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60" name="Group 159"/>
            <p:cNvGrpSpPr>
              <a:grpSpLocks noChangeAspect="1"/>
            </p:cNvGrpSpPr>
            <p:nvPr/>
          </p:nvGrpSpPr>
          <p:grpSpPr>
            <a:xfrm>
              <a:off x="5382684" y="3379644"/>
              <a:ext cx="497009" cy="149512"/>
              <a:chOff x="7695501" y="2016497"/>
              <a:chExt cx="800439" cy="240791"/>
            </a:xfrm>
            <a:solidFill>
              <a:srgbClr val="0070C0"/>
            </a:solidFill>
          </p:grpSpPr>
          <p:sp>
            <p:nvSpPr>
              <p:cNvPr id="161" name="Oval 160"/>
              <p:cNvSpPr>
                <a:spLocks noChangeAspect="1"/>
              </p:cNvSpPr>
              <p:nvPr/>
            </p:nvSpPr>
            <p:spPr>
              <a:xfrm>
                <a:off x="7695501" y="2090474"/>
                <a:ext cx="92836" cy="9283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9050" cap="flat" cmpd="sng" algn="ctr">
                <a:solidFill>
                  <a:schemeClr val="bg1">
                    <a:lumMod val="6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963081" y="2090474"/>
                <a:ext cx="92836" cy="9283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9050" cap="flat" cmpd="sng" algn="ctr">
                <a:solidFill>
                  <a:schemeClr val="bg1">
                    <a:lumMod val="6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3" name="Oval 162"/>
              <p:cNvSpPr>
                <a:spLocks noChangeAspect="1"/>
              </p:cNvSpPr>
              <p:nvPr/>
            </p:nvSpPr>
            <p:spPr>
              <a:xfrm>
                <a:off x="8255149" y="2016497"/>
                <a:ext cx="240791" cy="2407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9050" cap="flat" cmpd="sng" algn="ctr">
                <a:solidFill>
                  <a:schemeClr val="bg1">
                    <a:lumMod val="6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164" name="Group 163"/>
          <p:cNvGrpSpPr>
            <a:grpSpLocks noChangeAspect="1"/>
          </p:cNvGrpSpPr>
          <p:nvPr>
            <p:custDataLst>
              <p:custData r:id="rId2"/>
            </p:custDataLst>
          </p:nvPr>
        </p:nvGrpSpPr>
        <p:grpSpPr>
          <a:xfrm>
            <a:off x="1303368" y="4623159"/>
            <a:ext cx="914400" cy="914400"/>
            <a:chOff x="5017371" y="2350371"/>
            <a:chExt cx="2157258" cy="2157258"/>
          </a:xfrm>
        </p:grpSpPr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5017371" y="2350371"/>
              <a:ext cx="2157258" cy="2157258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66" name="Group 165"/>
            <p:cNvGrpSpPr>
              <a:grpSpLocks noChangeAspect="1"/>
            </p:cNvGrpSpPr>
            <p:nvPr/>
          </p:nvGrpSpPr>
          <p:grpSpPr>
            <a:xfrm>
              <a:off x="6096000" y="2497757"/>
              <a:ext cx="694623" cy="931244"/>
              <a:chOff x="6096000" y="2731371"/>
              <a:chExt cx="494429" cy="697629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flipV="1">
                <a:off x="6096000" y="2731371"/>
                <a:ext cx="0" cy="697629"/>
              </a:xfrm>
              <a:prstGeom prst="line">
                <a:avLst/>
              </a:prstGeom>
              <a:ln w="19050" cap="rnd">
                <a:solidFill>
                  <a:schemeClr val="bg1">
                    <a:lumMod val="6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6096000" y="3429000"/>
                <a:ext cx="494429" cy="0"/>
              </a:xfrm>
              <a:prstGeom prst="line">
                <a:avLst/>
              </a:prstGeom>
              <a:ln w="19050" cap="rnd">
                <a:solidFill>
                  <a:schemeClr val="bg1">
                    <a:lumMod val="6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>
            <a:grpSpLocks noChangeAspect="1"/>
          </p:cNvGrpSpPr>
          <p:nvPr>
            <p:custDataLst>
              <p:custData r:id="rId3"/>
            </p:custDataLst>
          </p:nvPr>
        </p:nvGrpSpPr>
        <p:grpSpPr>
          <a:xfrm>
            <a:off x="3251127" y="2987235"/>
            <a:ext cx="914400" cy="914400"/>
            <a:chOff x="5638800" y="2971800"/>
            <a:chExt cx="914400" cy="914400"/>
          </a:xfrm>
        </p:grpSpPr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5638800" y="2971800"/>
              <a:ext cx="914400" cy="9144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171" name="Group 170"/>
            <p:cNvGrpSpPr>
              <a:grpSpLocks noChangeAspect="1"/>
            </p:cNvGrpSpPr>
            <p:nvPr/>
          </p:nvGrpSpPr>
          <p:grpSpPr>
            <a:xfrm>
              <a:off x="5718149" y="3051149"/>
              <a:ext cx="755703" cy="755703"/>
              <a:chOff x="5718149" y="3051149"/>
              <a:chExt cx="755703" cy="755703"/>
            </a:xfrm>
          </p:grpSpPr>
          <p:cxnSp>
            <p:nvCxnSpPr>
              <p:cNvPr id="172" name="Straight Connector 171"/>
              <p:cNvCxnSpPr>
                <a:stCxn id="170" idx="0"/>
                <a:endCxn id="170" idx="4"/>
              </p:cNvCxnSpPr>
              <p:nvPr/>
            </p:nvCxnSpPr>
            <p:spPr>
              <a:xfrm rot="18900000">
                <a:off x="6096001" y="3051149"/>
                <a:ext cx="0" cy="755703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stCxn id="170" idx="2"/>
                <a:endCxn id="170" idx="6"/>
              </p:cNvCxnSpPr>
              <p:nvPr/>
            </p:nvCxnSpPr>
            <p:spPr>
              <a:xfrm rot="18900000">
                <a:off x="5718149" y="3429001"/>
                <a:ext cx="755703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4" name="Group 173"/>
          <p:cNvGrpSpPr>
            <a:grpSpLocks noChangeAspect="1"/>
          </p:cNvGrpSpPr>
          <p:nvPr>
            <p:custDataLst>
              <p:custData r:id="rId4"/>
            </p:custDataLst>
          </p:nvPr>
        </p:nvGrpSpPr>
        <p:grpSpPr>
          <a:xfrm>
            <a:off x="3456858" y="4623159"/>
            <a:ext cx="914400" cy="914400"/>
            <a:chOff x="5638800" y="2971800"/>
            <a:chExt cx="914400" cy="914400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5638800" y="2971800"/>
              <a:ext cx="914400" cy="9144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176" name="Group 175"/>
            <p:cNvGrpSpPr>
              <a:grpSpLocks noChangeAspect="1"/>
            </p:cNvGrpSpPr>
            <p:nvPr/>
          </p:nvGrpSpPr>
          <p:grpSpPr>
            <a:xfrm>
              <a:off x="5862272" y="3419158"/>
              <a:ext cx="626728" cy="264869"/>
              <a:chOff x="5796463" y="3431826"/>
              <a:chExt cx="758340" cy="320492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 rot="18900000">
                <a:off x="5796463" y="3431826"/>
                <a:ext cx="0" cy="320492"/>
              </a:xfrm>
              <a:prstGeom prst="line">
                <a:avLst/>
              </a:prstGeom>
              <a:ln w="19050" cap="rnd">
                <a:solidFill>
                  <a:srgbClr val="00B05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8900000">
                <a:off x="5799101" y="3438202"/>
                <a:ext cx="755702" cy="0"/>
              </a:xfrm>
              <a:prstGeom prst="line">
                <a:avLst/>
              </a:prstGeom>
              <a:ln w="19050" cap="rnd">
                <a:solidFill>
                  <a:srgbClr val="00B05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5" name="Group 334"/>
          <p:cNvGrpSpPr>
            <a:grpSpLocks noChangeAspect="1"/>
          </p:cNvGrpSpPr>
          <p:nvPr>
            <p:custDataLst>
              <p:custData r:id="rId5"/>
            </p:custDataLst>
          </p:nvPr>
        </p:nvGrpSpPr>
        <p:grpSpPr>
          <a:xfrm>
            <a:off x="5198886" y="2995584"/>
            <a:ext cx="1080000" cy="897703"/>
            <a:chOff x="6888480" y="2224534"/>
            <a:chExt cx="1611229" cy="1339258"/>
          </a:xfrm>
        </p:grpSpPr>
        <p:sp>
          <p:nvSpPr>
            <p:cNvPr id="336" name="Freeform 335"/>
            <p:cNvSpPr>
              <a:spLocks noChangeAspect="1"/>
            </p:cNvSpPr>
            <p:nvPr/>
          </p:nvSpPr>
          <p:spPr>
            <a:xfrm flipH="1">
              <a:off x="6888480" y="2572474"/>
              <a:ext cx="515038" cy="974168"/>
            </a:xfrm>
            <a:custGeom>
              <a:avLst/>
              <a:gdLst>
                <a:gd name="connsiteX0" fmla="*/ 258369 w 386955"/>
                <a:gd name="connsiteY0" fmla="*/ 0 h 705515"/>
                <a:gd name="connsiteX1" fmla="*/ 329803 w 386955"/>
                <a:gd name="connsiteY1" fmla="*/ 0 h 705515"/>
                <a:gd name="connsiteX2" fmla="*/ 386955 w 386955"/>
                <a:gd name="connsiteY2" fmla="*/ 57152 h 705515"/>
                <a:gd name="connsiteX3" fmla="*/ 386955 w 386955"/>
                <a:gd name="connsiteY3" fmla="*/ 404810 h 705515"/>
                <a:gd name="connsiteX4" fmla="*/ 370216 w 386955"/>
                <a:gd name="connsiteY4" fmla="*/ 445223 h 705515"/>
                <a:gd name="connsiteX5" fmla="*/ 334248 w 386955"/>
                <a:gd name="connsiteY5" fmla="*/ 460121 h 705515"/>
                <a:gd name="connsiteX6" fmla="*/ 339329 w 386955"/>
                <a:gd name="connsiteY6" fmla="*/ 461436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17" fmla="*/ 328768 w 386955"/>
                <a:gd name="connsiteY17" fmla="*/ 458702 h 705515"/>
                <a:gd name="connsiteX18" fmla="*/ 201217 w 386955"/>
                <a:gd name="connsiteY18" fmla="*/ 57152 h 705515"/>
                <a:gd name="connsiteX19" fmla="*/ 258369 w 386955"/>
                <a:gd name="connsiteY19" fmla="*/ 0 h 705515"/>
                <a:gd name="connsiteX0" fmla="*/ 258369 w 386955"/>
                <a:gd name="connsiteY0" fmla="*/ 0 h 705515"/>
                <a:gd name="connsiteX1" fmla="*/ 329803 w 386955"/>
                <a:gd name="connsiteY1" fmla="*/ 0 h 705515"/>
                <a:gd name="connsiteX2" fmla="*/ 386955 w 386955"/>
                <a:gd name="connsiteY2" fmla="*/ 57152 h 705515"/>
                <a:gd name="connsiteX3" fmla="*/ 386955 w 386955"/>
                <a:gd name="connsiteY3" fmla="*/ 404810 h 705515"/>
                <a:gd name="connsiteX4" fmla="*/ 370216 w 386955"/>
                <a:gd name="connsiteY4" fmla="*/ 445223 h 705515"/>
                <a:gd name="connsiteX5" fmla="*/ 334248 w 386955"/>
                <a:gd name="connsiteY5" fmla="*/ 460121 h 705515"/>
                <a:gd name="connsiteX6" fmla="*/ 339329 w 386955"/>
                <a:gd name="connsiteY6" fmla="*/ 461436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17" fmla="*/ 201217 w 386955"/>
                <a:gd name="connsiteY17" fmla="*/ 57152 h 705515"/>
                <a:gd name="connsiteX18" fmla="*/ 258369 w 386955"/>
                <a:gd name="connsiteY18" fmla="*/ 0 h 705515"/>
                <a:gd name="connsiteX0" fmla="*/ 258369 w 386955"/>
                <a:gd name="connsiteY0" fmla="*/ 0 h 705515"/>
                <a:gd name="connsiteX1" fmla="*/ 329803 w 386955"/>
                <a:gd name="connsiteY1" fmla="*/ 0 h 705515"/>
                <a:gd name="connsiteX2" fmla="*/ 386955 w 386955"/>
                <a:gd name="connsiteY2" fmla="*/ 57152 h 705515"/>
                <a:gd name="connsiteX3" fmla="*/ 386955 w 386955"/>
                <a:gd name="connsiteY3" fmla="*/ 404810 h 705515"/>
                <a:gd name="connsiteX4" fmla="*/ 370216 w 386955"/>
                <a:gd name="connsiteY4" fmla="*/ 445223 h 705515"/>
                <a:gd name="connsiteX5" fmla="*/ 334248 w 386955"/>
                <a:gd name="connsiteY5" fmla="*/ 460121 h 705515"/>
                <a:gd name="connsiteX6" fmla="*/ 331073 w 386955"/>
                <a:gd name="connsiteY6" fmla="*/ 461436 h 705515"/>
                <a:gd name="connsiteX7" fmla="*/ 329803 w 386955"/>
                <a:gd name="connsiteY7" fmla="*/ 461962 h 705515"/>
                <a:gd name="connsiteX8" fmla="*/ 329636 w 386955"/>
                <a:gd name="connsiteY8" fmla="*/ 461436 h 705515"/>
                <a:gd name="connsiteX9" fmla="*/ 209550 w 386955"/>
                <a:gd name="connsiteY9" fmla="*/ 461436 h 705515"/>
                <a:gd name="connsiteX10" fmla="*/ 114300 w 386955"/>
                <a:gd name="connsiteY10" fmla="*/ 680511 h 705515"/>
                <a:gd name="connsiteX11" fmla="*/ 92869 w 386955"/>
                <a:gd name="connsiteY11" fmla="*/ 700752 h 705515"/>
                <a:gd name="connsiteX12" fmla="*/ 36910 w 386955"/>
                <a:gd name="connsiteY12" fmla="*/ 705515 h 705515"/>
                <a:gd name="connsiteX13" fmla="*/ 15479 w 386955"/>
                <a:gd name="connsiteY13" fmla="*/ 679321 h 705515"/>
                <a:gd name="connsiteX14" fmla="*/ 0 w 386955"/>
                <a:gd name="connsiteY14" fmla="*/ 649555 h 705515"/>
                <a:gd name="connsiteX15" fmla="*/ 3572 w 386955"/>
                <a:gd name="connsiteY15" fmla="*/ 374521 h 705515"/>
                <a:gd name="connsiteX16" fmla="*/ 201217 w 386955"/>
                <a:gd name="connsiteY16" fmla="*/ 57152 h 705515"/>
                <a:gd name="connsiteX17" fmla="*/ 258369 w 386955"/>
                <a:gd name="connsiteY17" fmla="*/ 0 h 705515"/>
                <a:gd name="connsiteX0" fmla="*/ 201217 w 386955"/>
                <a:gd name="connsiteY0" fmla="*/ 57152 h 705515"/>
                <a:gd name="connsiteX1" fmla="*/ 258369 w 386955"/>
                <a:gd name="connsiteY1" fmla="*/ 0 h 705515"/>
                <a:gd name="connsiteX2" fmla="*/ 329803 w 386955"/>
                <a:gd name="connsiteY2" fmla="*/ 0 h 705515"/>
                <a:gd name="connsiteX3" fmla="*/ 386955 w 386955"/>
                <a:gd name="connsiteY3" fmla="*/ 57152 h 705515"/>
                <a:gd name="connsiteX4" fmla="*/ 386955 w 386955"/>
                <a:gd name="connsiteY4" fmla="*/ 404810 h 705515"/>
                <a:gd name="connsiteX5" fmla="*/ 370216 w 386955"/>
                <a:gd name="connsiteY5" fmla="*/ 445223 h 705515"/>
                <a:gd name="connsiteX6" fmla="*/ 334248 w 386955"/>
                <a:gd name="connsiteY6" fmla="*/ 460121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17" fmla="*/ 292657 w 386955"/>
                <a:gd name="connsiteY17" fmla="*/ 148592 h 705515"/>
                <a:gd name="connsiteX0" fmla="*/ 201217 w 386955"/>
                <a:gd name="connsiteY0" fmla="*/ 57152 h 705515"/>
                <a:gd name="connsiteX1" fmla="*/ 258369 w 386955"/>
                <a:gd name="connsiteY1" fmla="*/ 0 h 705515"/>
                <a:gd name="connsiteX2" fmla="*/ 329803 w 386955"/>
                <a:gd name="connsiteY2" fmla="*/ 0 h 705515"/>
                <a:gd name="connsiteX3" fmla="*/ 386955 w 386955"/>
                <a:gd name="connsiteY3" fmla="*/ 57152 h 705515"/>
                <a:gd name="connsiteX4" fmla="*/ 386955 w 386955"/>
                <a:gd name="connsiteY4" fmla="*/ 404810 h 705515"/>
                <a:gd name="connsiteX5" fmla="*/ 370216 w 386955"/>
                <a:gd name="connsiteY5" fmla="*/ 445223 h 705515"/>
                <a:gd name="connsiteX6" fmla="*/ 334248 w 386955"/>
                <a:gd name="connsiteY6" fmla="*/ 460121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34248 w 386955"/>
                <a:gd name="connsiteY6" fmla="*/ 460121 h 701153"/>
                <a:gd name="connsiteX7" fmla="*/ 331073 w 386955"/>
                <a:gd name="connsiteY7" fmla="*/ 461436 h 701153"/>
                <a:gd name="connsiteX8" fmla="*/ 329803 w 386955"/>
                <a:gd name="connsiteY8" fmla="*/ 461962 h 701153"/>
                <a:gd name="connsiteX9" fmla="*/ 329636 w 386955"/>
                <a:gd name="connsiteY9" fmla="*/ 461436 h 701153"/>
                <a:gd name="connsiteX10" fmla="*/ 209550 w 386955"/>
                <a:gd name="connsiteY10" fmla="*/ 461436 h 701153"/>
                <a:gd name="connsiteX11" fmla="*/ 114300 w 386955"/>
                <a:gd name="connsiteY11" fmla="*/ 680511 h 701153"/>
                <a:gd name="connsiteX12" fmla="*/ 92869 w 386955"/>
                <a:gd name="connsiteY12" fmla="*/ 700752 h 701153"/>
                <a:gd name="connsiteX13" fmla="*/ 36910 w 386955"/>
                <a:gd name="connsiteY13" fmla="*/ 701153 h 701153"/>
                <a:gd name="connsiteX14" fmla="*/ 15479 w 386955"/>
                <a:gd name="connsiteY14" fmla="*/ 679321 h 701153"/>
                <a:gd name="connsiteX15" fmla="*/ 0 w 386955"/>
                <a:gd name="connsiteY15" fmla="*/ 649555 h 701153"/>
                <a:gd name="connsiteX16" fmla="*/ 3572 w 386955"/>
                <a:gd name="connsiteY16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31073 w 386955"/>
                <a:gd name="connsiteY6" fmla="*/ 461436 h 701153"/>
                <a:gd name="connsiteX7" fmla="*/ 329803 w 386955"/>
                <a:gd name="connsiteY7" fmla="*/ 461962 h 701153"/>
                <a:gd name="connsiteX8" fmla="*/ 329636 w 386955"/>
                <a:gd name="connsiteY8" fmla="*/ 461436 h 701153"/>
                <a:gd name="connsiteX9" fmla="*/ 209550 w 386955"/>
                <a:gd name="connsiteY9" fmla="*/ 461436 h 701153"/>
                <a:gd name="connsiteX10" fmla="*/ 114300 w 386955"/>
                <a:gd name="connsiteY10" fmla="*/ 680511 h 701153"/>
                <a:gd name="connsiteX11" fmla="*/ 92869 w 386955"/>
                <a:gd name="connsiteY11" fmla="*/ 700752 h 701153"/>
                <a:gd name="connsiteX12" fmla="*/ 36910 w 386955"/>
                <a:gd name="connsiteY12" fmla="*/ 701153 h 701153"/>
                <a:gd name="connsiteX13" fmla="*/ 15479 w 386955"/>
                <a:gd name="connsiteY13" fmla="*/ 679321 h 701153"/>
                <a:gd name="connsiteX14" fmla="*/ 0 w 386955"/>
                <a:gd name="connsiteY14" fmla="*/ 649555 h 701153"/>
                <a:gd name="connsiteX15" fmla="*/ 3572 w 386955"/>
                <a:gd name="connsiteY15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29803 w 386955"/>
                <a:gd name="connsiteY6" fmla="*/ 461962 h 701153"/>
                <a:gd name="connsiteX7" fmla="*/ 329636 w 386955"/>
                <a:gd name="connsiteY7" fmla="*/ 461436 h 701153"/>
                <a:gd name="connsiteX8" fmla="*/ 209550 w 386955"/>
                <a:gd name="connsiteY8" fmla="*/ 461436 h 701153"/>
                <a:gd name="connsiteX9" fmla="*/ 114300 w 386955"/>
                <a:gd name="connsiteY9" fmla="*/ 680511 h 701153"/>
                <a:gd name="connsiteX10" fmla="*/ 92869 w 386955"/>
                <a:gd name="connsiteY10" fmla="*/ 700752 h 701153"/>
                <a:gd name="connsiteX11" fmla="*/ 36910 w 386955"/>
                <a:gd name="connsiteY11" fmla="*/ 701153 h 701153"/>
                <a:gd name="connsiteX12" fmla="*/ 15479 w 386955"/>
                <a:gd name="connsiteY12" fmla="*/ 679321 h 701153"/>
                <a:gd name="connsiteX13" fmla="*/ 0 w 386955"/>
                <a:gd name="connsiteY13" fmla="*/ 649555 h 701153"/>
                <a:gd name="connsiteX14" fmla="*/ 3572 w 386955"/>
                <a:gd name="connsiteY14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29803 w 386955"/>
                <a:gd name="connsiteY6" fmla="*/ 461962 h 701153"/>
                <a:gd name="connsiteX7" fmla="*/ 209550 w 386955"/>
                <a:gd name="connsiteY7" fmla="*/ 461436 h 701153"/>
                <a:gd name="connsiteX8" fmla="*/ 114300 w 386955"/>
                <a:gd name="connsiteY8" fmla="*/ 680511 h 701153"/>
                <a:gd name="connsiteX9" fmla="*/ 92869 w 386955"/>
                <a:gd name="connsiteY9" fmla="*/ 700752 h 701153"/>
                <a:gd name="connsiteX10" fmla="*/ 36910 w 386955"/>
                <a:gd name="connsiteY10" fmla="*/ 701153 h 701153"/>
                <a:gd name="connsiteX11" fmla="*/ 15479 w 386955"/>
                <a:gd name="connsiteY11" fmla="*/ 679321 h 701153"/>
                <a:gd name="connsiteX12" fmla="*/ 0 w 386955"/>
                <a:gd name="connsiteY12" fmla="*/ 649555 h 701153"/>
                <a:gd name="connsiteX13" fmla="*/ 3572 w 386955"/>
                <a:gd name="connsiteY13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0 w 386955"/>
                <a:gd name="connsiteY10" fmla="*/ 649555 h 701153"/>
                <a:gd name="connsiteX11" fmla="*/ 3572 w 386955"/>
                <a:gd name="connsiteY11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0 w 386955"/>
                <a:gd name="connsiteY10" fmla="*/ 649555 h 701153"/>
                <a:gd name="connsiteX11" fmla="*/ 3572 w 386955"/>
                <a:gd name="connsiteY11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0 w 386955"/>
                <a:gd name="connsiteY10" fmla="*/ 649555 h 701153"/>
                <a:gd name="connsiteX11" fmla="*/ 3572 w 386955"/>
                <a:gd name="connsiteY11" fmla="*/ 374521 h 701153"/>
                <a:gd name="connsiteX0" fmla="*/ 201217 w 386955"/>
                <a:gd name="connsiteY0" fmla="*/ 57152 h 701484"/>
                <a:gd name="connsiteX1" fmla="*/ 258369 w 386955"/>
                <a:gd name="connsiteY1" fmla="*/ 0 h 701484"/>
                <a:gd name="connsiteX2" fmla="*/ 329803 w 386955"/>
                <a:gd name="connsiteY2" fmla="*/ 0 h 701484"/>
                <a:gd name="connsiteX3" fmla="*/ 386955 w 386955"/>
                <a:gd name="connsiteY3" fmla="*/ 57152 h 701484"/>
                <a:gd name="connsiteX4" fmla="*/ 386955 w 386955"/>
                <a:gd name="connsiteY4" fmla="*/ 404810 h 701484"/>
                <a:gd name="connsiteX5" fmla="*/ 370216 w 386955"/>
                <a:gd name="connsiteY5" fmla="*/ 445223 h 701484"/>
                <a:gd name="connsiteX6" fmla="*/ 209550 w 386955"/>
                <a:gd name="connsiteY6" fmla="*/ 461436 h 701484"/>
                <a:gd name="connsiteX7" fmla="*/ 114300 w 386955"/>
                <a:gd name="connsiteY7" fmla="*/ 680511 h 701484"/>
                <a:gd name="connsiteX8" fmla="*/ 92869 w 386955"/>
                <a:gd name="connsiteY8" fmla="*/ 700752 h 701484"/>
                <a:gd name="connsiteX9" fmla="*/ 36910 w 386955"/>
                <a:gd name="connsiteY9" fmla="*/ 701153 h 701484"/>
                <a:gd name="connsiteX10" fmla="*/ 0 w 386955"/>
                <a:gd name="connsiteY10" fmla="*/ 649555 h 701484"/>
                <a:gd name="connsiteX11" fmla="*/ 3572 w 386955"/>
                <a:gd name="connsiteY11" fmla="*/ 374521 h 701484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36910 w 386955"/>
                <a:gd name="connsiteY8" fmla="*/ 701153 h 701153"/>
                <a:gd name="connsiteX9" fmla="*/ 0 w 386955"/>
                <a:gd name="connsiteY9" fmla="*/ 649555 h 701153"/>
                <a:gd name="connsiteX10" fmla="*/ 3572 w 386955"/>
                <a:gd name="connsiteY10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36910 w 386955"/>
                <a:gd name="connsiteY8" fmla="*/ 701153 h 701153"/>
                <a:gd name="connsiteX9" fmla="*/ 0 w 386955"/>
                <a:gd name="connsiteY9" fmla="*/ 649555 h 701153"/>
                <a:gd name="connsiteX10" fmla="*/ 3572 w 386955"/>
                <a:gd name="connsiteY10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36910 w 386955"/>
                <a:gd name="connsiteY8" fmla="*/ 701153 h 701153"/>
                <a:gd name="connsiteX9" fmla="*/ 0 w 386955"/>
                <a:gd name="connsiteY9" fmla="*/ 649555 h 701153"/>
                <a:gd name="connsiteX10" fmla="*/ 3572 w 386955"/>
                <a:gd name="connsiteY10" fmla="*/ 374521 h 701153"/>
                <a:gd name="connsiteX0" fmla="*/ 201217 w 386955"/>
                <a:gd name="connsiteY0" fmla="*/ 57152 h 720918"/>
                <a:gd name="connsiteX1" fmla="*/ 258369 w 386955"/>
                <a:gd name="connsiteY1" fmla="*/ 0 h 720918"/>
                <a:gd name="connsiteX2" fmla="*/ 329803 w 386955"/>
                <a:gd name="connsiteY2" fmla="*/ 0 h 720918"/>
                <a:gd name="connsiteX3" fmla="*/ 386955 w 386955"/>
                <a:gd name="connsiteY3" fmla="*/ 57152 h 720918"/>
                <a:gd name="connsiteX4" fmla="*/ 386955 w 386955"/>
                <a:gd name="connsiteY4" fmla="*/ 404810 h 720918"/>
                <a:gd name="connsiteX5" fmla="*/ 370216 w 386955"/>
                <a:gd name="connsiteY5" fmla="*/ 445223 h 720918"/>
                <a:gd name="connsiteX6" fmla="*/ 209550 w 386955"/>
                <a:gd name="connsiteY6" fmla="*/ 461436 h 720918"/>
                <a:gd name="connsiteX7" fmla="*/ 114300 w 386955"/>
                <a:gd name="connsiteY7" fmla="*/ 680511 h 720918"/>
                <a:gd name="connsiteX8" fmla="*/ 36910 w 386955"/>
                <a:gd name="connsiteY8" fmla="*/ 701153 h 720918"/>
                <a:gd name="connsiteX9" fmla="*/ 0 w 386955"/>
                <a:gd name="connsiteY9" fmla="*/ 649555 h 720918"/>
                <a:gd name="connsiteX10" fmla="*/ 3572 w 386955"/>
                <a:gd name="connsiteY10" fmla="*/ 374521 h 720918"/>
                <a:gd name="connsiteX0" fmla="*/ 201217 w 386955"/>
                <a:gd name="connsiteY0" fmla="*/ 57152 h 704484"/>
                <a:gd name="connsiteX1" fmla="*/ 258369 w 386955"/>
                <a:gd name="connsiteY1" fmla="*/ 0 h 704484"/>
                <a:gd name="connsiteX2" fmla="*/ 329803 w 386955"/>
                <a:gd name="connsiteY2" fmla="*/ 0 h 704484"/>
                <a:gd name="connsiteX3" fmla="*/ 386955 w 386955"/>
                <a:gd name="connsiteY3" fmla="*/ 57152 h 704484"/>
                <a:gd name="connsiteX4" fmla="*/ 386955 w 386955"/>
                <a:gd name="connsiteY4" fmla="*/ 404810 h 704484"/>
                <a:gd name="connsiteX5" fmla="*/ 370216 w 386955"/>
                <a:gd name="connsiteY5" fmla="*/ 445223 h 704484"/>
                <a:gd name="connsiteX6" fmla="*/ 209550 w 386955"/>
                <a:gd name="connsiteY6" fmla="*/ 461436 h 704484"/>
                <a:gd name="connsiteX7" fmla="*/ 114300 w 386955"/>
                <a:gd name="connsiteY7" fmla="*/ 680511 h 704484"/>
                <a:gd name="connsiteX8" fmla="*/ 36910 w 386955"/>
                <a:gd name="connsiteY8" fmla="*/ 701153 h 704484"/>
                <a:gd name="connsiteX9" fmla="*/ 0 w 386955"/>
                <a:gd name="connsiteY9" fmla="*/ 649555 h 704484"/>
                <a:gd name="connsiteX10" fmla="*/ 3572 w 386955"/>
                <a:gd name="connsiteY10" fmla="*/ 374521 h 704484"/>
                <a:gd name="connsiteX0" fmla="*/ 201217 w 386955"/>
                <a:gd name="connsiteY0" fmla="*/ 57152 h 703211"/>
                <a:gd name="connsiteX1" fmla="*/ 258369 w 386955"/>
                <a:gd name="connsiteY1" fmla="*/ 0 h 703211"/>
                <a:gd name="connsiteX2" fmla="*/ 329803 w 386955"/>
                <a:gd name="connsiteY2" fmla="*/ 0 h 703211"/>
                <a:gd name="connsiteX3" fmla="*/ 386955 w 386955"/>
                <a:gd name="connsiteY3" fmla="*/ 57152 h 703211"/>
                <a:gd name="connsiteX4" fmla="*/ 386955 w 386955"/>
                <a:gd name="connsiteY4" fmla="*/ 404810 h 703211"/>
                <a:gd name="connsiteX5" fmla="*/ 370216 w 386955"/>
                <a:gd name="connsiteY5" fmla="*/ 445223 h 703211"/>
                <a:gd name="connsiteX6" fmla="*/ 209550 w 386955"/>
                <a:gd name="connsiteY6" fmla="*/ 461436 h 703211"/>
                <a:gd name="connsiteX7" fmla="*/ 114300 w 386955"/>
                <a:gd name="connsiteY7" fmla="*/ 680511 h 703211"/>
                <a:gd name="connsiteX8" fmla="*/ 36910 w 386955"/>
                <a:gd name="connsiteY8" fmla="*/ 701153 h 703211"/>
                <a:gd name="connsiteX9" fmla="*/ 0 w 386955"/>
                <a:gd name="connsiteY9" fmla="*/ 649555 h 703211"/>
                <a:gd name="connsiteX10" fmla="*/ 3572 w 386955"/>
                <a:gd name="connsiteY10" fmla="*/ 374521 h 703211"/>
                <a:gd name="connsiteX0" fmla="*/ 201217 w 386955"/>
                <a:gd name="connsiteY0" fmla="*/ 57152 h 701190"/>
                <a:gd name="connsiteX1" fmla="*/ 258369 w 386955"/>
                <a:gd name="connsiteY1" fmla="*/ 0 h 701190"/>
                <a:gd name="connsiteX2" fmla="*/ 329803 w 386955"/>
                <a:gd name="connsiteY2" fmla="*/ 0 h 701190"/>
                <a:gd name="connsiteX3" fmla="*/ 386955 w 386955"/>
                <a:gd name="connsiteY3" fmla="*/ 57152 h 701190"/>
                <a:gd name="connsiteX4" fmla="*/ 386955 w 386955"/>
                <a:gd name="connsiteY4" fmla="*/ 404810 h 701190"/>
                <a:gd name="connsiteX5" fmla="*/ 370216 w 386955"/>
                <a:gd name="connsiteY5" fmla="*/ 445223 h 701190"/>
                <a:gd name="connsiteX6" fmla="*/ 209550 w 386955"/>
                <a:gd name="connsiteY6" fmla="*/ 461436 h 701190"/>
                <a:gd name="connsiteX7" fmla="*/ 114300 w 386955"/>
                <a:gd name="connsiteY7" fmla="*/ 680511 h 701190"/>
                <a:gd name="connsiteX8" fmla="*/ 36910 w 386955"/>
                <a:gd name="connsiteY8" fmla="*/ 701153 h 701190"/>
                <a:gd name="connsiteX9" fmla="*/ 0 w 386955"/>
                <a:gd name="connsiteY9" fmla="*/ 649555 h 701190"/>
                <a:gd name="connsiteX10" fmla="*/ 3572 w 386955"/>
                <a:gd name="connsiteY10" fmla="*/ 374521 h 701190"/>
                <a:gd name="connsiteX0" fmla="*/ 201217 w 386955"/>
                <a:gd name="connsiteY0" fmla="*/ 57152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013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013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123 h 701653"/>
                <a:gd name="connsiteX1" fmla="*/ 258369 w 386955"/>
                <a:gd name="connsiteY1" fmla="*/ 110 h 701653"/>
                <a:gd name="connsiteX2" fmla="*/ 329803 w 386955"/>
                <a:gd name="connsiteY2" fmla="*/ 110 h 701653"/>
                <a:gd name="connsiteX3" fmla="*/ 386955 w 386955"/>
                <a:gd name="connsiteY3" fmla="*/ 57262 h 701653"/>
                <a:gd name="connsiteX4" fmla="*/ 386955 w 386955"/>
                <a:gd name="connsiteY4" fmla="*/ 404920 h 701653"/>
                <a:gd name="connsiteX5" fmla="*/ 370216 w 386955"/>
                <a:gd name="connsiteY5" fmla="*/ 445333 h 701653"/>
                <a:gd name="connsiteX6" fmla="*/ 209550 w 386955"/>
                <a:gd name="connsiteY6" fmla="*/ 461546 h 701653"/>
                <a:gd name="connsiteX7" fmla="*/ 114300 w 386955"/>
                <a:gd name="connsiteY7" fmla="*/ 680621 h 701653"/>
                <a:gd name="connsiteX8" fmla="*/ 36910 w 386955"/>
                <a:gd name="connsiteY8" fmla="*/ 701263 h 701653"/>
                <a:gd name="connsiteX9" fmla="*/ 0 w 386955"/>
                <a:gd name="connsiteY9" fmla="*/ 649665 h 701653"/>
                <a:gd name="connsiteX10" fmla="*/ 3572 w 386955"/>
                <a:gd name="connsiteY10" fmla="*/ 374631 h 701653"/>
                <a:gd name="connsiteX0" fmla="*/ 201217 w 386955"/>
                <a:gd name="connsiteY0" fmla="*/ 209013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013 h 701543"/>
                <a:gd name="connsiteX1" fmla="*/ 220691 w 386955"/>
                <a:gd name="connsiteY1" fmla="*/ 49636 h 701543"/>
                <a:gd name="connsiteX2" fmla="*/ 258369 w 386955"/>
                <a:gd name="connsiteY2" fmla="*/ 0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8369 w 386955"/>
                <a:gd name="connsiteY2" fmla="*/ 0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8369 w 386955"/>
                <a:gd name="connsiteY2" fmla="*/ 0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11340 h 703870"/>
                <a:gd name="connsiteX1" fmla="*/ 209764 w 386955"/>
                <a:gd name="connsiteY1" fmla="*/ 51963 h 703870"/>
                <a:gd name="connsiteX2" fmla="*/ 258369 w 386955"/>
                <a:gd name="connsiteY2" fmla="*/ 2327 h 703870"/>
                <a:gd name="connsiteX3" fmla="*/ 329803 w 386955"/>
                <a:gd name="connsiteY3" fmla="*/ 2327 h 703870"/>
                <a:gd name="connsiteX4" fmla="*/ 386955 w 386955"/>
                <a:gd name="connsiteY4" fmla="*/ 59479 h 703870"/>
                <a:gd name="connsiteX5" fmla="*/ 386955 w 386955"/>
                <a:gd name="connsiteY5" fmla="*/ 407137 h 703870"/>
                <a:gd name="connsiteX6" fmla="*/ 370216 w 386955"/>
                <a:gd name="connsiteY6" fmla="*/ 447550 h 703870"/>
                <a:gd name="connsiteX7" fmla="*/ 209550 w 386955"/>
                <a:gd name="connsiteY7" fmla="*/ 463763 h 703870"/>
                <a:gd name="connsiteX8" fmla="*/ 114300 w 386955"/>
                <a:gd name="connsiteY8" fmla="*/ 682838 h 703870"/>
                <a:gd name="connsiteX9" fmla="*/ 36910 w 386955"/>
                <a:gd name="connsiteY9" fmla="*/ 703480 h 703870"/>
                <a:gd name="connsiteX10" fmla="*/ 0 w 386955"/>
                <a:gd name="connsiteY10" fmla="*/ 651882 h 703870"/>
                <a:gd name="connsiteX11" fmla="*/ 3572 w 386955"/>
                <a:gd name="connsiteY11" fmla="*/ 376848 h 703870"/>
                <a:gd name="connsiteX0" fmla="*/ 201217 w 386955"/>
                <a:gd name="connsiteY0" fmla="*/ 211340 h 703870"/>
                <a:gd name="connsiteX1" fmla="*/ 209764 w 386955"/>
                <a:gd name="connsiteY1" fmla="*/ 51963 h 703870"/>
                <a:gd name="connsiteX2" fmla="*/ 258369 w 386955"/>
                <a:gd name="connsiteY2" fmla="*/ 2327 h 703870"/>
                <a:gd name="connsiteX3" fmla="*/ 329803 w 386955"/>
                <a:gd name="connsiteY3" fmla="*/ 2327 h 703870"/>
                <a:gd name="connsiteX4" fmla="*/ 386955 w 386955"/>
                <a:gd name="connsiteY4" fmla="*/ 59479 h 703870"/>
                <a:gd name="connsiteX5" fmla="*/ 386955 w 386955"/>
                <a:gd name="connsiteY5" fmla="*/ 407137 h 703870"/>
                <a:gd name="connsiteX6" fmla="*/ 370216 w 386955"/>
                <a:gd name="connsiteY6" fmla="*/ 447550 h 703870"/>
                <a:gd name="connsiteX7" fmla="*/ 209550 w 386955"/>
                <a:gd name="connsiteY7" fmla="*/ 463763 h 703870"/>
                <a:gd name="connsiteX8" fmla="*/ 114300 w 386955"/>
                <a:gd name="connsiteY8" fmla="*/ 682838 h 703870"/>
                <a:gd name="connsiteX9" fmla="*/ 36910 w 386955"/>
                <a:gd name="connsiteY9" fmla="*/ 703480 h 703870"/>
                <a:gd name="connsiteX10" fmla="*/ 0 w 386955"/>
                <a:gd name="connsiteY10" fmla="*/ 651882 h 703870"/>
                <a:gd name="connsiteX11" fmla="*/ 3572 w 386955"/>
                <a:gd name="connsiteY11" fmla="*/ 376848 h 703870"/>
                <a:gd name="connsiteX0" fmla="*/ 201217 w 386955"/>
                <a:gd name="connsiteY0" fmla="*/ 209202 h 701732"/>
                <a:gd name="connsiteX1" fmla="*/ 209764 w 386955"/>
                <a:gd name="connsiteY1" fmla="*/ 49825 h 701732"/>
                <a:gd name="connsiteX2" fmla="*/ 253447 w 386955"/>
                <a:gd name="connsiteY2" fmla="*/ 3962 h 701732"/>
                <a:gd name="connsiteX3" fmla="*/ 329803 w 386955"/>
                <a:gd name="connsiteY3" fmla="*/ 189 h 701732"/>
                <a:gd name="connsiteX4" fmla="*/ 386955 w 386955"/>
                <a:gd name="connsiteY4" fmla="*/ 57341 h 701732"/>
                <a:gd name="connsiteX5" fmla="*/ 386955 w 386955"/>
                <a:gd name="connsiteY5" fmla="*/ 404999 h 701732"/>
                <a:gd name="connsiteX6" fmla="*/ 370216 w 386955"/>
                <a:gd name="connsiteY6" fmla="*/ 445412 h 701732"/>
                <a:gd name="connsiteX7" fmla="*/ 209550 w 386955"/>
                <a:gd name="connsiteY7" fmla="*/ 461625 h 701732"/>
                <a:gd name="connsiteX8" fmla="*/ 114300 w 386955"/>
                <a:gd name="connsiteY8" fmla="*/ 680700 h 701732"/>
                <a:gd name="connsiteX9" fmla="*/ 36910 w 386955"/>
                <a:gd name="connsiteY9" fmla="*/ 701342 h 701732"/>
                <a:gd name="connsiteX10" fmla="*/ 0 w 386955"/>
                <a:gd name="connsiteY10" fmla="*/ 649744 h 701732"/>
                <a:gd name="connsiteX11" fmla="*/ 3572 w 386955"/>
                <a:gd name="connsiteY11" fmla="*/ 374710 h 701732"/>
                <a:gd name="connsiteX0" fmla="*/ 201217 w 386955"/>
                <a:gd name="connsiteY0" fmla="*/ 210669 h 703199"/>
                <a:gd name="connsiteX1" fmla="*/ 209764 w 386955"/>
                <a:gd name="connsiteY1" fmla="*/ 51292 h 703199"/>
                <a:gd name="connsiteX2" fmla="*/ 255416 w 386955"/>
                <a:gd name="connsiteY2" fmla="*/ 2599 h 703199"/>
                <a:gd name="connsiteX3" fmla="*/ 329803 w 386955"/>
                <a:gd name="connsiteY3" fmla="*/ 1656 h 703199"/>
                <a:gd name="connsiteX4" fmla="*/ 386955 w 386955"/>
                <a:gd name="connsiteY4" fmla="*/ 58808 h 703199"/>
                <a:gd name="connsiteX5" fmla="*/ 386955 w 386955"/>
                <a:gd name="connsiteY5" fmla="*/ 406466 h 703199"/>
                <a:gd name="connsiteX6" fmla="*/ 370216 w 386955"/>
                <a:gd name="connsiteY6" fmla="*/ 446879 h 703199"/>
                <a:gd name="connsiteX7" fmla="*/ 209550 w 386955"/>
                <a:gd name="connsiteY7" fmla="*/ 463092 h 703199"/>
                <a:gd name="connsiteX8" fmla="*/ 114300 w 386955"/>
                <a:gd name="connsiteY8" fmla="*/ 682167 h 703199"/>
                <a:gd name="connsiteX9" fmla="*/ 36910 w 386955"/>
                <a:gd name="connsiteY9" fmla="*/ 702809 h 703199"/>
                <a:gd name="connsiteX10" fmla="*/ 0 w 386955"/>
                <a:gd name="connsiteY10" fmla="*/ 651211 h 703199"/>
                <a:gd name="connsiteX11" fmla="*/ 3572 w 386955"/>
                <a:gd name="connsiteY11" fmla="*/ 376177 h 703199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5416 w 386955"/>
                <a:gd name="connsiteY2" fmla="*/ 943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5416 w 386955"/>
                <a:gd name="connsiteY2" fmla="*/ 943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6955" h="701543">
                  <a:moveTo>
                    <a:pt x="201217" y="209013"/>
                  </a:moveTo>
                  <a:cubicBezTo>
                    <a:pt x="204463" y="182450"/>
                    <a:pt x="200239" y="84472"/>
                    <a:pt x="209764" y="49636"/>
                  </a:cubicBezTo>
                  <a:cubicBezTo>
                    <a:pt x="219289" y="14800"/>
                    <a:pt x="231605" y="1463"/>
                    <a:pt x="255416" y="943"/>
                  </a:cubicBezTo>
                  <a:lnTo>
                    <a:pt x="329803" y="0"/>
                  </a:lnTo>
                  <a:cubicBezTo>
                    <a:pt x="361367" y="0"/>
                    <a:pt x="386955" y="25588"/>
                    <a:pt x="386955" y="57152"/>
                  </a:cubicBezTo>
                  <a:lnTo>
                    <a:pt x="386955" y="404810"/>
                  </a:lnTo>
                  <a:cubicBezTo>
                    <a:pt x="386955" y="420592"/>
                    <a:pt x="384769" y="440354"/>
                    <a:pt x="370216" y="445223"/>
                  </a:cubicBezTo>
                  <a:cubicBezTo>
                    <a:pt x="311608" y="464523"/>
                    <a:pt x="266474" y="461506"/>
                    <a:pt x="209550" y="461436"/>
                  </a:cubicBezTo>
                  <a:cubicBezTo>
                    <a:pt x="177800" y="534461"/>
                    <a:pt x="125675" y="658422"/>
                    <a:pt x="114300" y="680511"/>
                  </a:cubicBezTo>
                  <a:cubicBezTo>
                    <a:pt x="102925" y="702600"/>
                    <a:pt x="61054" y="702237"/>
                    <a:pt x="36910" y="701153"/>
                  </a:cubicBezTo>
                  <a:cubicBezTo>
                    <a:pt x="19395" y="697714"/>
                    <a:pt x="5556" y="703994"/>
                    <a:pt x="0" y="649555"/>
                  </a:cubicBezTo>
                  <a:cubicBezTo>
                    <a:pt x="1191" y="557877"/>
                    <a:pt x="2381" y="466199"/>
                    <a:pt x="3572" y="374521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7" name="Rounded Rectangle 12"/>
            <p:cNvSpPr>
              <a:spLocks noChangeAspect="1"/>
            </p:cNvSpPr>
            <p:nvPr/>
          </p:nvSpPr>
          <p:spPr>
            <a:xfrm>
              <a:off x="7408443" y="2572473"/>
              <a:ext cx="538821" cy="285254"/>
            </a:xfrm>
            <a:custGeom>
              <a:avLst/>
              <a:gdLst>
                <a:gd name="connsiteX0" fmla="*/ 0 w 538821"/>
                <a:gd name="connsiteY0" fmla="*/ 140618 h 533067"/>
                <a:gd name="connsiteX1" fmla="*/ 140618 w 538821"/>
                <a:gd name="connsiteY1" fmla="*/ 0 h 533067"/>
                <a:gd name="connsiteX2" fmla="*/ 398203 w 538821"/>
                <a:gd name="connsiteY2" fmla="*/ 0 h 533067"/>
                <a:gd name="connsiteX3" fmla="*/ 538821 w 538821"/>
                <a:gd name="connsiteY3" fmla="*/ 140618 h 533067"/>
                <a:gd name="connsiteX4" fmla="*/ 538821 w 538821"/>
                <a:gd name="connsiteY4" fmla="*/ 392449 h 533067"/>
                <a:gd name="connsiteX5" fmla="*/ 398203 w 538821"/>
                <a:gd name="connsiteY5" fmla="*/ 533067 h 533067"/>
                <a:gd name="connsiteX6" fmla="*/ 140618 w 538821"/>
                <a:gd name="connsiteY6" fmla="*/ 533067 h 533067"/>
                <a:gd name="connsiteX7" fmla="*/ 0 w 538821"/>
                <a:gd name="connsiteY7" fmla="*/ 392449 h 533067"/>
                <a:gd name="connsiteX8" fmla="*/ 0 w 538821"/>
                <a:gd name="connsiteY8" fmla="*/ 140618 h 533067"/>
                <a:gd name="connsiteX0" fmla="*/ 140618 w 538821"/>
                <a:gd name="connsiteY0" fmla="*/ 533067 h 624507"/>
                <a:gd name="connsiteX1" fmla="*/ 0 w 538821"/>
                <a:gd name="connsiteY1" fmla="*/ 392449 h 624507"/>
                <a:gd name="connsiteX2" fmla="*/ 0 w 538821"/>
                <a:gd name="connsiteY2" fmla="*/ 140618 h 624507"/>
                <a:gd name="connsiteX3" fmla="*/ 140618 w 538821"/>
                <a:gd name="connsiteY3" fmla="*/ 0 h 624507"/>
                <a:gd name="connsiteX4" fmla="*/ 398203 w 538821"/>
                <a:gd name="connsiteY4" fmla="*/ 0 h 624507"/>
                <a:gd name="connsiteX5" fmla="*/ 538821 w 538821"/>
                <a:gd name="connsiteY5" fmla="*/ 140618 h 624507"/>
                <a:gd name="connsiteX6" fmla="*/ 538821 w 538821"/>
                <a:gd name="connsiteY6" fmla="*/ 392449 h 624507"/>
                <a:gd name="connsiteX7" fmla="*/ 398203 w 538821"/>
                <a:gd name="connsiteY7" fmla="*/ 533067 h 624507"/>
                <a:gd name="connsiteX8" fmla="*/ 232058 w 538821"/>
                <a:gd name="connsiteY8" fmla="*/ 624507 h 624507"/>
                <a:gd name="connsiteX0" fmla="*/ 140618 w 538821"/>
                <a:gd name="connsiteY0" fmla="*/ 533067 h 533067"/>
                <a:gd name="connsiteX1" fmla="*/ 0 w 538821"/>
                <a:gd name="connsiteY1" fmla="*/ 392449 h 533067"/>
                <a:gd name="connsiteX2" fmla="*/ 0 w 538821"/>
                <a:gd name="connsiteY2" fmla="*/ 140618 h 533067"/>
                <a:gd name="connsiteX3" fmla="*/ 140618 w 538821"/>
                <a:gd name="connsiteY3" fmla="*/ 0 h 533067"/>
                <a:gd name="connsiteX4" fmla="*/ 398203 w 538821"/>
                <a:gd name="connsiteY4" fmla="*/ 0 h 533067"/>
                <a:gd name="connsiteX5" fmla="*/ 538821 w 538821"/>
                <a:gd name="connsiteY5" fmla="*/ 140618 h 533067"/>
                <a:gd name="connsiteX6" fmla="*/ 538821 w 538821"/>
                <a:gd name="connsiteY6" fmla="*/ 392449 h 533067"/>
                <a:gd name="connsiteX7" fmla="*/ 398203 w 538821"/>
                <a:gd name="connsiteY7" fmla="*/ 533067 h 533067"/>
                <a:gd name="connsiteX0" fmla="*/ 140618 w 538821"/>
                <a:gd name="connsiteY0" fmla="*/ 533067 h 533067"/>
                <a:gd name="connsiteX1" fmla="*/ 0 w 538821"/>
                <a:gd name="connsiteY1" fmla="*/ 392449 h 533067"/>
                <a:gd name="connsiteX2" fmla="*/ 0 w 538821"/>
                <a:gd name="connsiteY2" fmla="*/ 140618 h 533067"/>
                <a:gd name="connsiteX3" fmla="*/ 140618 w 538821"/>
                <a:gd name="connsiteY3" fmla="*/ 0 h 533067"/>
                <a:gd name="connsiteX4" fmla="*/ 398203 w 538821"/>
                <a:gd name="connsiteY4" fmla="*/ 0 h 533067"/>
                <a:gd name="connsiteX5" fmla="*/ 538821 w 538821"/>
                <a:gd name="connsiteY5" fmla="*/ 140618 h 533067"/>
                <a:gd name="connsiteX6" fmla="*/ 538821 w 538821"/>
                <a:gd name="connsiteY6" fmla="*/ 392449 h 533067"/>
                <a:gd name="connsiteX0" fmla="*/ 0 w 538821"/>
                <a:gd name="connsiteY0" fmla="*/ 392449 h 392449"/>
                <a:gd name="connsiteX1" fmla="*/ 0 w 538821"/>
                <a:gd name="connsiteY1" fmla="*/ 140618 h 392449"/>
                <a:gd name="connsiteX2" fmla="*/ 140618 w 538821"/>
                <a:gd name="connsiteY2" fmla="*/ 0 h 392449"/>
                <a:gd name="connsiteX3" fmla="*/ 398203 w 538821"/>
                <a:gd name="connsiteY3" fmla="*/ 0 h 392449"/>
                <a:gd name="connsiteX4" fmla="*/ 538821 w 538821"/>
                <a:gd name="connsiteY4" fmla="*/ 140618 h 392449"/>
                <a:gd name="connsiteX5" fmla="*/ 538821 w 538821"/>
                <a:gd name="connsiteY5" fmla="*/ 392449 h 3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8821" h="392449">
                  <a:moveTo>
                    <a:pt x="0" y="392449"/>
                  </a:moveTo>
                  <a:lnTo>
                    <a:pt x="0" y="140618"/>
                  </a:lnTo>
                  <a:cubicBezTo>
                    <a:pt x="0" y="62957"/>
                    <a:pt x="62957" y="0"/>
                    <a:pt x="140618" y="0"/>
                  </a:cubicBezTo>
                  <a:lnTo>
                    <a:pt x="398203" y="0"/>
                  </a:lnTo>
                  <a:cubicBezTo>
                    <a:pt x="475864" y="0"/>
                    <a:pt x="538821" y="62957"/>
                    <a:pt x="538821" y="140618"/>
                  </a:cubicBezTo>
                  <a:lnTo>
                    <a:pt x="538821" y="392449"/>
                  </a:ln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8" name="Rounded Rectangle 337"/>
            <p:cNvSpPr>
              <a:spLocks noChangeAspect="1"/>
            </p:cNvSpPr>
            <p:nvPr/>
          </p:nvSpPr>
          <p:spPr>
            <a:xfrm>
              <a:off x="7089305" y="2895953"/>
              <a:ext cx="1209579" cy="158934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9" name="Oval 338"/>
            <p:cNvSpPr>
              <a:spLocks noChangeAspect="1"/>
            </p:cNvSpPr>
            <p:nvPr/>
          </p:nvSpPr>
          <p:spPr>
            <a:xfrm>
              <a:off x="6888480" y="2224534"/>
              <a:ext cx="290001" cy="2930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0" name="Oval 339"/>
            <p:cNvSpPr>
              <a:spLocks noChangeAspect="1"/>
            </p:cNvSpPr>
            <p:nvPr/>
          </p:nvSpPr>
          <p:spPr>
            <a:xfrm>
              <a:off x="7549094" y="2224534"/>
              <a:ext cx="290001" cy="2930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1" name="Oval 340"/>
            <p:cNvSpPr>
              <a:spLocks noChangeAspect="1"/>
            </p:cNvSpPr>
            <p:nvPr/>
          </p:nvSpPr>
          <p:spPr>
            <a:xfrm>
              <a:off x="8209708" y="2224534"/>
              <a:ext cx="290001" cy="2930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2" name="Freeform 341"/>
            <p:cNvSpPr>
              <a:spLocks noChangeAspect="1"/>
            </p:cNvSpPr>
            <p:nvPr/>
          </p:nvSpPr>
          <p:spPr>
            <a:xfrm>
              <a:off x="7952189" y="2572474"/>
              <a:ext cx="515038" cy="974168"/>
            </a:xfrm>
            <a:custGeom>
              <a:avLst/>
              <a:gdLst>
                <a:gd name="connsiteX0" fmla="*/ 258369 w 386955"/>
                <a:gd name="connsiteY0" fmla="*/ 0 h 705515"/>
                <a:gd name="connsiteX1" fmla="*/ 329803 w 386955"/>
                <a:gd name="connsiteY1" fmla="*/ 0 h 705515"/>
                <a:gd name="connsiteX2" fmla="*/ 386955 w 386955"/>
                <a:gd name="connsiteY2" fmla="*/ 57152 h 705515"/>
                <a:gd name="connsiteX3" fmla="*/ 386955 w 386955"/>
                <a:gd name="connsiteY3" fmla="*/ 404810 h 705515"/>
                <a:gd name="connsiteX4" fmla="*/ 370216 w 386955"/>
                <a:gd name="connsiteY4" fmla="*/ 445223 h 705515"/>
                <a:gd name="connsiteX5" fmla="*/ 334248 w 386955"/>
                <a:gd name="connsiteY5" fmla="*/ 460121 h 705515"/>
                <a:gd name="connsiteX6" fmla="*/ 339329 w 386955"/>
                <a:gd name="connsiteY6" fmla="*/ 461436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17" fmla="*/ 328768 w 386955"/>
                <a:gd name="connsiteY17" fmla="*/ 458702 h 705515"/>
                <a:gd name="connsiteX18" fmla="*/ 201217 w 386955"/>
                <a:gd name="connsiteY18" fmla="*/ 57152 h 705515"/>
                <a:gd name="connsiteX19" fmla="*/ 258369 w 386955"/>
                <a:gd name="connsiteY19" fmla="*/ 0 h 705515"/>
                <a:gd name="connsiteX0" fmla="*/ 258369 w 386955"/>
                <a:gd name="connsiteY0" fmla="*/ 0 h 705515"/>
                <a:gd name="connsiteX1" fmla="*/ 329803 w 386955"/>
                <a:gd name="connsiteY1" fmla="*/ 0 h 705515"/>
                <a:gd name="connsiteX2" fmla="*/ 386955 w 386955"/>
                <a:gd name="connsiteY2" fmla="*/ 57152 h 705515"/>
                <a:gd name="connsiteX3" fmla="*/ 386955 w 386955"/>
                <a:gd name="connsiteY3" fmla="*/ 404810 h 705515"/>
                <a:gd name="connsiteX4" fmla="*/ 370216 w 386955"/>
                <a:gd name="connsiteY4" fmla="*/ 445223 h 705515"/>
                <a:gd name="connsiteX5" fmla="*/ 334248 w 386955"/>
                <a:gd name="connsiteY5" fmla="*/ 460121 h 705515"/>
                <a:gd name="connsiteX6" fmla="*/ 339329 w 386955"/>
                <a:gd name="connsiteY6" fmla="*/ 461436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17" fmla="*/ 201217 w 386955"/>
                <a:gd name="connsiteY17" fmla="*/ 57152 h 705515"/>
                <a:gd name="connsiteX18" fmla="*/ 258369 w 386955"/>
                <a:gd name="connsiteY18" fmla="*/ 0 h 705515"/>
                <a:gd name="connsiteX0" fmla="*/ 258369 w 386955"/>
                <a:gd name="connsiteY0" fmla="*/ 0 h 705515"/>
                <a:gd name="connsiteX1" fmla="*/ 329803 w 386955"/>
                <a:gd name="connsiteY1" fmla="*/ 0 h 705515"/>
                <a:gd name="connsiteX2" fmla="*/ 386955 w 386955"/>
                <a:gd name="connsiteY2" fmla="*/ 57152 h 705515"/>
                <a:gd name="connsiteX3" fmla="*/ 386955 w 386955"/>
                <a:gd name="connsiteY3" fmla="*/ 404810 h 705515"/>
                <a:gd name="connsiteX4" fmla="*/ 370216 w 386955"/>
                <a:gd name="connsiteY4" fmla="*/ 445223 h 705515"/>
                <a:gd name="connsiteX5" fmla="*/ 334248 w 386955"/>
                <a:gd name="connsiteY5" fmla="*/ 460121 h 705515"/>
                <a:gd name="connsiteX6" fmla="*/ 331073 w 386955"/>
                <a:gd name="connsiteY6" fmla="*/ 461436 h 705515"/>
                <a:gd name="connsiteX7" fmla="*/ 329803 w 386955"/>
                <a:gd name="connsiteY7" fmla="*/ 461962 h 705515"/>
                <a:gd name="connsiteX8" fmla="*/ 329636 w 386955"/>
                <a:gd name="connsiteY8" fmla="*/ 461436 h 705515"/>
                <a:gd name="connsiteX9" fmla="*/ 209550 w 386955"/>
                <a:gd name="connsiteY9" fmla="*/ 461436 h 705515"/>
                <a:gd name="connsiteX10" fmla="*/ 114300 w 386955"/>
                <a:gd name="connsiteY10" fmla="*/ 680511 h 705515"/>
                <a:gd name="connsiteX11" fmla="*/ 92869 w 386955"/>
                <a:gd name="connsiteY11" fmla="*/ 700752 h 705515"/>
                <a:gd name="connsiteX12" fmla="*/ 36910 w 386955"/>
                <a:gd name="connsiteY12" fmla="*/ 705515 h 705515"/>
                <a:gd name="connsiteX13" fmla="*/ 15479 w 386955"/>
                <a:gd name="connsiteY13" fmla="*/ 679321 h 705515"/>
                <a:gd name="connsiteX14" fmla="*/ 0 w 386955"/>
                <a:gd name="connsiteY14" fmla="*/ 649555 h 705515"/>
                <a:gd name="connsiteX15" fmla="*/ 3572 w 386955"/>
                <a:gd name="connsiteY15" fmla="*/ 374521 h 705515"/>
                <a:gd name="connsiteX16" fmla="*/ 201217 w 386955"/>
                <a:gd name="connsiteY16" fmla="*/ 57152 h 705515"/>
                <a:gd name="connsiteX17" fmla="*/ 258369 w 386955"/>
                <a:gd name="connsiteY17" fmla="*/ 0 h 705515"/>
                <a:gd name="connsiteX0" fmla="*/ 201217 w 386955"/>
                <a:gd name="connsiteY0" fmla="*/ 57152 h 705515"/>
                <a:gd name="connsiteX1" fmla="*/ 258369 w 386955"/>
                <a:gd name="connsiteY1" fmla="*/ 0 h 705515"/>
                <a:gd name="connsiteX2" fmla="*/ 329803 w 386955"/>
                <a:gd name="connsiteY2" fmla="*/ 0 h 705515"/>
                <a:gd name="connsiteX3" fmla="*/ 386955 w 386955"/>
                <a:gd name="connsiteY3" fmla="*/ 57152 h 705515"/>
                <a:gd name="connsiteX4" fmla="*/ 386955 w 386955"/>
                <a:gd name="connsiteY4" fmla="*/ 404810 h 705515"/>
                <a:gd name="connsiteX5" fmla="*/ 370216 w 386955"/>
                <a:gd name="connsiteY5" fmla="*/ 445223 h 705515"/>
                <a:gd name="connsiteX6" fmla="*/ 334248 w 386955"/>
                <a:gd name="connsiteY6" fmla="*/ 460121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17" fmla="*/ 292657 w 386955"/>
                <a:gd name="connsiteY17" fmla="*/ 148592 h 705515"/>
                <a:gd name="connsiteX0" fmla="*/ 201217 w 386955"/>
                <a:gd name="connsiteY0" fmla="*/ 57152 h 705515"/>
                <a:gd name="connsiteX1" fmla="*/ 258369 w 386955"/>
                <a:gd name="connsiteY1" fmla="*/ 0 h 705515"/>
                <a:gd name="connsiteX2" fmla="*/ 329803 w 386955"/>
                <a:gd name="connsiteY2" fmla="*/ 0 h 705515"/>
                <a:gd name="connsiteX3" fmla="*/ 386955 w 386955"/>
                <a:gd name="connsiteY3" fmla="*/ 57152 h 705515"/>
                <a:gd name="connsiteX4" fmla="*/ 386955 w 386955"/>
                <a:gd name="connsiteY4" fmla="*/ 404810 h 705515"/>
                <a:gd name="connsiteX5" fmla="*/ 370216 w 386955"/>
                <a:gd name="connsiteY5" fmla="*/ 445223 h 705515"/>
                <a:gd name="connsiteX6" fmla="*/ 334248 w 386955"/>
                <a:gd name="connsiteY6" fmla="*/ 460121 h 705515"/>
                <a:gd name="connsiteX7" fmla="*/ 331073 w 386955"/>
                <a:gd name="connsiteY7" fmla="*/ 461436 h 705515"/>
                <a:gd name="connsiteX8" fmla="*/ 329803 w 386955"/>
                <a:gd name="connsiteY8" fmla="*/ 461962 h 705515"/>
                <a:gd name="connsiteX9" fmla="*/ 329636 w 386955"/>
                <a:gd name="connsiteY9" fmla="*/ 461436 h 705515"/>
                <a:gd name="connsiteX10" fmla="*/ 209550 w 386955"/>
                <a:gd name="connsiteY10" fmla="*/ 461436 h 705515"/>
                <a:gd name="connsiteX11" fmla="*/ 114300 w 386955"/>
                <a:gd name="connsiteY11" fmla="*/ 680511 h 705515"/>
                <a:gd name="connsiteX12" fmla="*/ 92869 w 386955"/>
                <a:gd name="connsiteY12" fmla="*/ 700752 h 705515"/>
                <a:gd name="connsiteX13" fmla="*/ 36910 w 386955"/>
                <a:gd name="connsiteY13" fmla="*/ 705515 h 705515"/>
                <a:gd name="connsiteX14" fmla="*/ 15479 w 386955"/>
                <a:gd name="connsiteY14" fmla="*/ 679321 h 705515"/>
                <a:gd name="connsiteX15" fmla="*/ 0 w 386955"/>
                <a:gd name="connsiteY15" fmla="*/ 649555 h 705515"/>
                <a:gd name="connsiteX16" fmla="*/ 3572 w 386955"/>
                <a:gd name="connsiteY16" fmla="*/ 374521 h 705515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34248 w 386955"/>
                <a:gd name="connsiteY6" fmla="*/ 460121 h 701153"/>
                <a:gd name="connsiteX7" fmla="*/ 331073 w 386955"/>
                <a:gd name="connsiteY7" fmla="*/ 461436 h 701153"/>
                <a:gd name="connsiteX8" fmla="*/ 329803 w 386955"/>
                <a:gd name="connsiteY8" fmla="*/ 461962 h 701153"/>
                <a:gd name="connsiteX9" fmla="*/ 329636 w 386955"/>
                <a:gd name="connsiteY9" fmla="*/ 461436 h 701153"/>
                <a:gd name="connsiteX10" fmla="*/ 209550 w 386955"/>
                <a:gd name="connsiteY10" fmla="*/ 461436 h 701153"/>
                <a:gd name="connsiteX11" fmla="*/ 114300 w 386955"/>
                <a:gd name="connsiteY11" fmla="*/ 680511 h 701153"/>
                <a:gd name="connsiteX12" fmla="*/ 92869 w 386955"/>
                <a:gd name="connsiteY12" fmla="*/ 700752 h 701153"/>
                <a:gd name="connsiteX13" fmla="*/ 36910 w 386955"/>
                <a:gd name="connsiteY13" fmla="*/ 701153 h 701153"/>
                <a:gd name="connsiteX14" fmla="*/ 15479 w 386955"/>
                <a:gd name="connsiteY14" fmla="*/ 679321 h 701153"/>
                <a:gd name="connsiteX15" fmla="*/ 0 w 386955"/>
                <a:gd name="connsiteY15" fmla="*/ 649555 h 701153"/>
                <a:gd name="connsiteX16" fmla="*/ 3572 w 386955"/>
                <a:gd name="connsiteY16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31073 w 386955"/>
                <a:gd name="connsiteY6" fmla="*/ 461436 h 701153"/>
                <a:gd name="connsiteX7" fmla="*/ 329803 w 386955"/>
                <a:gd name="connsiteY7" fmla="*/ 461962 h 701153"/>
                <a:gd name="connsiteX8" fmla="*/ 329636 w 386955"/>
                <a:gd name="connsiteY8" fmla="*/ 461436 h 701153"/>
                <a:gd name="connsiteX9" fmla="*/ 209550 w 386955"/>
                <a:gd name="connsiteY9" fmla="*/ 461436 h 701153"/>
                <a:gd name="connsiteX10" fmla="*/ 114300 w 386955"/>
                <a:gd name="connsiteY10" fmla="*/ 680511 h 701153"/>
                <a:gd name="connsiteX11" fmla="*/ 92869 w 386955"/>
                <a:gd name="connsiteY11" fmla="*/ 700752 h 701153"/>
                <a:gd name="connsiteX12" fmla="*/ 36910 w 386955"/>
                <a:gd name="connsiteY12" fmla="*/ 701153 h 701153"/>
                <a:gd name="connsiteX13" fmla="*/ 15479 w 386955"/>
                <a:gd name="connsiteY13" fmla="*/ 679321 h 701153"/>
                <a:gd name="connsiteX14" fmla="*/ 0 w 386955"/>
                <a:gd name="connsiteY14" fmla="*/ 649555 h 701153"/>
                <a:gd name="connsiteX15" fmla="*/ 3572 w 386955"/>
                <a:gd name="connsiteY15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29803 w 386955"/>
                <a:gd name="connsiteY6" fmla="*/ 461962 h 701153"/>
                <a:gd name="connsiteX7" fmla="*/ 329636 w 386955"/>
                <a:gd name="connsiteY7" fmla="*/ 461436 h 701153"/>
                <a:gd name="connsiteX8" fmla="*/ 209550 w 386955"/>
                <a:gd name="connsiteY8" fmla="*/ 461436 h 701153"/>
                <a:gd name="connsiteX9" fmla="*/ 114300 w 386955"/>
                <a:gd name="connsiteY9" fmla="*/ 680511 h 701153"/>
                <a:gd name="connsiteX10" fmla="*/ 92869 w 386955"/>
                <a:gd name="connsiteY10" fmla="*/ 700752 h 701153"/>
                <a:gd name="connsiteX11" fmla="*/ 36910 w 386955"/>
                <a:gd name="connsiteY11" fmla="*/ 701153 h 701153"/>
                <a:gd name="connsiteX12" fmla="*/ 15479 w 386955"/>
                <a:gd name="connsiteY12" fmla="*/ 679321 h 701153"/>
                <a:gd name="connsiteX13" fmla="*/ 0 w 386955"/>
                <a:gd name="connsiteY13" fmla="*/ 649555 h 701153"/>
                <a:gd name="connsiteX14" fmla="*/ 3572 w 386955"/>
                <a:gd name="connsiteY14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329803 w 386955"/>
                <a:gd name="connsiteY6" fmla="*/ 461962 h 701153"/>
                <a:gd name="connsiteX7" fmla="*/ 209550 w 386955"/>
                <a:gd name="connsiteY7" fmla="*/ 461436 h 701153"/>
                <a:gd name="connsiteX8" fmla="*/ 114300 w 386955"/>
                <a:gd name="connsiteY8" fmla="*/ 680511 h 701153"/>
                <a:gd name="connsiteX9" fmla="*/ 92869 w 386955"/>
                <a:gd name="connsiteY9" fmla="*/ 700752 h 701153"/>
                <a:gd name="connsiteX10" fmla="*/ 36910 w 386955"/>
                <a:gd name="connsiteY10" fmla="*/ 701153 h 701153"/>
                <a:gd name="connsiteX11" fmla="*/ 15479 w 386955"/>
                <a:gd name="connsiteY11" fmla="*/ 679321 h 701153"/>
                <a:gd name="connsiteX12" fmla="*/ 0 w 386955"/>
                <a:gd name="connsiteY12" fmla="*/ 649555 h 701153"/>
                <a:gd name="connsiteX13" fmla="*/ 3572 w 386955"/>
                <a:gd name="connsiteY13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15479 w 386955"/>
                <a:gd name="connsiteY10" fmla="*/ 679321 h 701153"/>
                <a:gd name="connsiteX11" fmla="*/ 0 w 386955"/>
                <a:gd name="connsiteY11" fmla="*/ 649555 h 701153"/>
                <a:gd name="connsiteX12" fmla="*/ 3572 w 386955"/>
                <a:gd name="connsiteY12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0 w 386955"/>
                <a:gd name="connsiteY10" fmla="*/ 649555 h 701153"/>
                <a:gd name="connsiteX11" fmla="*/ 3572 w 386955"/>
                <a:gd name="connsiteY11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0 w 386955"/>
                <a:gd name="connsiteY10" fmla="*/ 649555 h 701153"/>
                <a:gd name="connsiteX11" fmla="*/ 3572 w 386955"/>
                <a:gd name="connsiteY11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92869 w 386955"/>
                <a:gd name="connsiteY8" fmla="*/ 700752 h 701153"/>
                <a:gd name="connsiteX9" fmla="*/ 36910 w 386955"/>
                <a:gd name="connsiteY9" fmla="*/ 701153 h 701153"/>
                <a:gd name="connsiteX10" fmla="*/ 0 w 386955"/>
                <a:gd name="connsiteY10" fmla="*/ 649555 h 701153"/>
                <a:gd name="connsiteX11" fmla="*/ 3572 w 386955"/>
                <a:gd name="connsiteY11" fmla="*/ 374521 h 701153"/>
                <a:gd name="connsiteX0" fmla="*/ 201217 w 386955"/>
                <a:gd name="connsiteY0" fmla="*/ 57152 h 701484"/>
                <a:gd name="connsiteX1" fmla="*/ 258369 w 386955"/>
                <a:gd name="connsiteY1" fmla="*/ 0 h 701484"/>
                <a:gd name="connsiteX2" fmla="*/ 329803 w 386955"/>
                <a:gd name="connsiteY2" fmla="*/ 0 h 701484"/>
                <a:gd name="connsiteX3" fmla="*/ 386955 w 386955"/>
                <a:gd name="connsiteY3" fmla="*/ 57152 h 701484"/>
                <a:gd name="connsiteX4" fmla="*/ 386955 w 386955"/>
                <a:gd name="connsiteY4" fmla="*/ 404810 h 701484"/>
                <a:gd name="connsiteX5" fmla="*/ 370216 w 386955"/>
                <a:gd name="connsiteY5" fmla="*/ 445223 h 701484"/>
                <a:gd name="connsiteX6" fmla="*/ 209550 w 386955"/>
                <a:gd name="connsiteY6" fmla="*/ 461436 h 701484"/>
                <a:gd name="connsiteX7" fmla="*/ 114300 w 386955"/>
                <a:gd name="connsiteY7" fmla="*/ 680511 h 701484"/>
                <a:gd name="connsiteX8" fmla="*/ 92869 w 386955"/>
                <a:gd name="connsiteY8" fmla="*/ 700752 h 701484"/>
                <a:gd name="connsiteX9" fmla="*/ 36910 w 386955"/>
                <a:gd name="connsiteY9" fmla="*/ 701153 h 701484"/>
                <a:gd name="connsiteX10" fmla="*/ 0 w 386955"/>
                <a:gd name="connsiteY10" fmla="*/ 649555 h 701484"/>
                <a:gd name="connsiteX11" fmla="*/ 3572 w 386955"/>
                <a:gd name="connsiteY11" fmla="*/ 374521 h 701484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36910 w 386955"/>
                <a:gd name="connsiteY8" fmla="*/ 701153 h 701153"/>
                <a:gd name="connsiteX9" fmla="*/ 0 w 386955"/>
                <a:gd name="connsiteY9" fmla="*/ 649555 h 701153"/>
                <a:gd name="connsiteX10" fmla="*/ 3572 w 386955"/>
                <a:gd name="connsiteY10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36910 w 386955"/>
                <a:gd name="connsiteY8" fmla="*/ 701153 h 701153"/>
                <a:gd name="connsiteX9" fmla="*/ 0 w 386955"/>
                <a:gd name="connsiteY9" fmla="*/ 649555 h 701153"/>
                <a:gd name="connsiteX10" fmla="*/ 3572 w 386955"/>
                <a:gd name="connsiteY10" fmla="*/ 374521 h 701153"/>
                <a:gd name="connsiteX0" fmla="*/ 201217 w 386955"/>
                <a:gd name="connsiteY0" fmla="*/ 57152 h 701153"/>
                <a:gd name="connsiteX1" fmla="*/ 258369 w 386955"/>
                <a:gd name="connsiteY1" fmla="*/ 0 h 701153"/>
                <a:gd name="connsiteX2" fmla="*/ 329803 w 386955"/>
                <a:gd name="connsiteY2" fmla="*/ 0 h 701153"/>
                <a:gd name="connsiteX3" fmla="*/ 386955 w 386955"/>
                <a:gd name="connsiteY3" fmla="*/ 57152 h 701153"/>
                <a:gd name="connsiteX4" fmla="*/ 386955 w 386955"/>
                <a:gd name="connsiteY4" fmla="*/ 404810 h 701153"/>
                <a:gd name="connsiteX5" fmla="*/ 370216 w 386955"/>
                <a:gd name="connsiteY5" fmla="*/ 445223 h 701153"/>
                <a:gd name="connsiteX6" fmla="*/ 209550 w 386955"/>
                <a:gd name="connsiteY6" fmla="*/ 461436 h 701153"/>
                <a:gd name="connsiteX7" fmla="*/ 114300 w 386955"/>
                <a:gd name="connsiteY7" fmla="*/ 680511 h 701153"/>
                <a:gd name="connsiteX8" fmla="*/ 36910 w 386955"/>
                <a:gd name="connsiteY8" fmla="*/ 701153 h 701153"/>
                <a:gd name="connsiteX9" fmla="*/ 0 w 386955"/>
                <a:gd name="connsiteY9" fmla="*/ 649555 h 701153"/>
                <a:gd name="connsiteX10" fmla="*/ 3572 w 386955"/>
                <a:gd name="connsiteY10" fmla="*/ 374521 h 701153"/>
                <a:gd name="connsiteX0" fmla="*/ 201217 w 386955"/>
                <a:gd name="connsiteY0" fmla="*/ 57152 h 720918"/>
                <a:gd name="connsiteX1" fmla="*/ 258369 w 386955"/>
                <a:gd name="connsiteY1" fmla="*/ 0 h 720918"/>
                <a:gd name="connsiteX2" fmla="*/ 329803 w 386955"/>
                <a:gd name="connsiteY2" fmla="*/ 0 h 720918"/>
                <a:gd name="connsiteX3" fmla="*/ 386955 w 386955"/>
                <a:gd name="connsiteY3" fmla="*/ 57152 h 720918"/>
                <a:gd name="connsiteX4" fmla="*/ 386955 w 386955"/>
                <a:gd name="connsiteY4" fmla="*/ 404810 h 720918"/>
                <a:gd name="connsiteX5" fmla="*/ 370216 w 386955"/>
                <a:gd name="connsiteY5" fmla="*/ 445223 h 720918"/>
                <a:gd name="connsiteX6" fmla="*/ 209550 w 386955"/>
                <a:gd name="connsiteY6" fmla="*/ 461436 h 720918"/>
                <a:gd name="connsiteX7" fmla="*/ 114300 w 386955"/>
                <a:gd name="connsiteY7" fmla="*/ 680511 h 720918"/>
                <a:gd name="connsiteX8" fmla="*/ 36910 w 386955"/>
                <a:gd name="connsiteY8" fmla="*/ 701153 h 720918"/>
                <a:gd name="connsiteX9" fmla="*/ 0 w 386955"/>
                <a:gd name="connsiteY9" fmla="*/ 649555 h 720918"/>
                <a:gd name="connsiteX10" fmla="*/ 3572 w 386955"/>
                <a:gd name="connsiteY10" fmla="*/ 374521 h 720918"/>
                <a:gd name="connsiteX0" fmla="*/ 201217 w 386955"/>
                <a:gd name="connsiteY0" fmla="*/ 57152 h 704484"/>
                <a:gd name="connsiteX1" fmla="*/ 258369 w 386955"/>
                <a:gd name="connsiteY1" fmla="*/ 0 h 704484"/>
                <a:gd name="connsiteX2" fmla="*/ 329803 w 386955"/>
                <a:gd name="connsiteY2" fmla="*/ 0 h 704484"/>
                <a:gd name="connsiteX3" fmla="*/ 386955 w 386955"/>
                <a:gd name="connsiteY3" fmla="*/ 57152 h 704484"/>
                <a:gd name="connsiteX4" fmla="*/ 386955 w 386955"/>
                <a:gd name="connsiteY4" fmla="*/ 404810 h 704484"/>
                <a:gd name="connsiteX5" fmla="*/ 370216 w 386955"/>
                <a:gd name="connsiteY5" fmla="*/ 445223 h 704484"/>
                <a:gd name="connsiteX6" fmla="*/ 209550 w 386955"/>
                <a:gd name="connsiteY6" fmla="*/ 461436 h 704484"/>
                <a:gd name="connsiteX7" fmla="*/ 114300 w 386955"/>
                <a:gd name="connsiteY7" fmla="*/ 680511 h 704484"/>
                <a:gd name="connsiteX8" fmla="*/ 36910 w 386955"/>
                <a:gd name="connsiteY8" fmla="*/ 701153 h 704484"/>
                <a:gd name="connsiteX9" fmla="*/ 0 w 386955"/>
                <a:gd name="connsiteY9" fmla="*/ 649555 h 704484"/>
                <a:gd name="connsiteX10" fmla="*/ 3572 w 386955"/>
                <a:gd name="connsiteY10" fmla="*/ 374521 h 704484"/>
                <a:gd name="connsiteX0" fmla="*/ 201217 w 386955"/>
                <a:gd name="connsiteY0" fmla="*/ 57152 h 703211"/>
                <a:gd name="connsiteX1" fmla="*/ 258369 w 386955"/>
                <a:gd name="connsiteY1" fmla="*/ 0 h 703211"/>
                <a:gd name="connsiteX2" fmla="*/ 329803 w 386955"/>
                <a:gd name="connsiteY2" fmla="*/ 0 h 703211"/>
                <a:gd name="connsiteX3" fmla="*/ 386955 w 386955"/>
                <a:gd name="connsiteY3" fmla="*/ 57152 h 703211"/>
                <a:gd name="connsiteX4" fmla="*/ 386955 w 386955"/>
                <a:gd name="connsiteY4" fmla="*/ 404810 h 703211"/>
                <a:gd name="connsiteX5" fmla="*/ 370216 w 386955"/>
                <a:gd name="connsiteY5" fmla="*/ 445223 h 703211"/>
                <a:gd name="connsiteX6" fmla="*/ 209550 w 386955"/>
                <a:gd name="connsiteY6" fmla="*/ 461436 h 703211"/>
                <a:gd name="connsiteX7" fmla="*/ 114300 w 386955"/>
                <a:gd name="connsiteY7" fmla="*/ 680511 h 703211"/>
                <a:gd name="connsiteX8" fmla="*/ 36910 w 386955"/>
                <a:gd name="connsiteY8" fmla="*/ 701153 h 703211"/>
                <a:gd name="connsiteX9" fmla="*/ 0 w 386955"/>
                <a:gd name="connsiteY9" fmla="*/ 649555 h 703211"/>
                <a:gd name="connsiteX10" fmla="*/ 3572 w 386955"/>
                <a:gd name="connsiteY10" fmla="*/ 374521 h 703211"/>
                <a:gd name="connsiteX0" fmla="*/ 201217 w 386955"/>
                <a:gd name="connsiteY0" fmla="*/ 57152 h 701190"/>
                <a:gd name="connsiteX1" fmla="*/ 258369 w 386955"/>
                <a:gd name="connsiteY1" fmla="*/ 0 h 701190"/>
                <a:gd name="connsiteX2" fmla="*/ 329803 w 386955"/>
                <a:gd name="connsiteY2" fmla="*/ 0 h 701190"/>
                <a:gd name="connsiteX3" fmla="*/ 386955 w 386955"/>
                <a:gd name="connsiteY3" fmla="*/ 57152 h 701190"/>
                <a:gd name="connsiteX4" fmla="*/ 386955 w 386955"/>
                <a:gd name="connsiteY4" fmla="*/ 404810 h 701190"/>
                <a:gd name="connsiteX5" fmla="*/ 370216 w 386955"/>
                <a:gd name="connsiteY5" fmla="*/ 445223 h 701190"/>
                <a:gd name="connsiteX6" fmla="*/ 209550 w 386955"/>
                <a:gd name="connsiteY6" fmla="*/ 461436 h 701190"/>
                <a:gd name="connsiteX7" fmla="*/ 114300 w 386955"/>
                <a:gd name="connsiteY7" fmla="*/ 680511 h 701190"/>
                <a:gd name="connsiteX8" fmla="*/ 36910 w 386955"/>
                <a:gd name="connsiteY8" fmla="*/ 701153 h 701190"/>
                <a:gd name="connsiteX9" fmla="*/ 0 w 386955"/>
                <a:gd name="connsiteY9" fmla="*/ 649555 h 701190"/>
                <a:gd name="connsiteX10" fmla="*/ 3572 w 386955"/>
                <a:gd name="connsiteY10" fmla="*/ 374521 h 701190"/>
                <a:gd name="connsiteX0" fmla="*/ 201217 w 386955"/>
                <a:gd name="connsiteY0" fmla="*/ 57152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013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013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123 h 701653"/>
                <a:gd name="connsiteX1" fmla="*/ 258369 w 386955"/>
                <a:gd name="connsiteY1" fmla="*/ 110 h 701653"/>
                <a:gd name="connsiteX2" fmla="*/ 329803 w 386955"/>
                <a:gd name="connsiteY2" fmla="*/ 110 h 701653"/>
                <a:gd name="connsiteX3" fmla="*/ 386955 w 386955"/>
                <a:gd name="connsiteY3" fmla="*/ 57262 h 701653"/>
                <a:gd name="connsiteX4" fmla="*/ 386955 w 386955"/>
                <a:gd name="connsiteY4" fmla="*/ 404920 h 701653"/>
                <a:gd name="connsiteX5" fmla="*/ 370216 w 386955"/>
                <a:gd name="connsiteY5" fmla="*/ 445333 h 701653"/>
                <a:gd name="connsiteX6" fmla="*/ 209550 w 386955"/>
                <a:gd name="connsiteY6" fmla="*/ 461546 h 701653"/>
                <a:gd name="connsiteX7" fmla="*/ 114300 w 386955"/>
                <a:gd name="connsiteY7" fmla="*/ 680621 h 701653"/>
                <a:gd name="connsiteX8" fmla="*/ 36910 w 386955"/>
                <a:gd name="connsiteY8" fmla="*/ 701263 h 701653"/>
                <a:gd name="connsiteX9" fmla="*/ 0 w 386955"/>
                <a:gd name="connsiteY9" fmla="*/ 649665 h 701653"/>
                <a:gd name="connsiteX10" fmla="*/ 3572 w 386955"/>
                <a:gd name="connsiteY10" fmla="*/ 374631 h 701653"/>
                <a:gd name="connsiteX0" fmla="*/ 201217 w 386955"/>
                <a:gd name="connsiteY0" fmla="*/ 209013 h 701543"/>
                <a:gd name="connsiteX1" fmla="*/ 258369 w 386955"/>
                <a:gd name="connsiteY1" fmla="*/ 0 h 701543"/>
                <a:gd name="connsiteX2" fmla="*/ 329803 w 386955"/>
                <a:gd name="connsiteY2" fmla="*/ 0 h 701543"/>
                <a:gd name="connsiteX3" fmla="*/ 386955 w 386955"/>
                <a:gd name="connsiteY3" fmla="*/ 57152 h 701543"/>
                <a:gd name="connsiteX4" fmla="*/ 386955 w 386955"/>
                <a:gd name="connsiteY4" fmla="*/ 404810 h 701543"/>
                <a:gd name="connsiteX5" fmla="*/ 370216 w 386955"/>
                <a:gd name="connsiteY5" fmla="*/ 445223 h 701543"/>
                <a:gd name="connsiteX6" fmla="*/ 209550 w 386955"/>
                <a:gd name="connsiteY6" fmla="*/ 461436 h 701543"/>
                <a:gd name="connsiteX7" fmla="*/ 114300 w 386955"/>
                <a:gd name="connsiteY7" fmla="*/ 680511 h 701543"/>
                <a:gd name="connsiteX8" fmla="*/ 36910 w 386955"/>
                <a:gd name="connsiteY8" fmla="*/ 701153 h 701543"/>
                <a:gd name="connsiteX9" fmla="*/ 0 w 386955"/>
                <a:gd name="connsiteY9" fmla="*/ 649555 h 701543"/>
                <a:gd name="connsiteX10" fmla="*/ 3572 w 386955"/>
                <a:gd name="connsiteY10" fmla="*/ 374521 h 701543"/>
                <a:gd name="connsiteX0" fmla="*/ 201217 w 386955"/>
                <a:gd name="connsiteY0" fmla="*/ 209013 h 701543"/>
                <a:gd name="connsiteX1" fmla="*/ 220691 w 386955"/>
                <a:gd name="connsiteY1" fmla="*/ 49636 h 701543"/>
                <a:gd name="connsiteX2" fmla="*/ 258369 w 386955"/>
                <a:gd name="connsiteY2" fmla="*/ 0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8369 w 386955"/>
                <a:gd name="connsiteY2" fmla="*/ 0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8369 w 386955"/>
                <a:gd name="connsiteY2" fmla="*/ 0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11340 h 703870"/>
                <a:gd name="connsiteX1" fmla="*/ 209764 w 386955"/>
                <a:gd name="connsiteY1" fmla="*/ 51963 h 703870"/>
                <a:gd name="connsiteX2" fmla="*/ 258369 w 386955"/>
                <a:gd name="connsiteY2" fmla="*/ 2327 h 703870"/>
                <a:gd name="connsiteX3" fmla="*/ 329803 w 386955"/>
                <a:gd name="connsiteY3" fmla="*/ 2327 h 703870"/>
                <a:gd name="connsiteX4" fmla="*/ 386955 w 386955"/>
                <a:gd name="connsiteY4" fmla="*/ 59479 h 703870"/>
                <a:gd name="connsiteX5" fmla="*/ 386955 w 386955"/>
                <a:gd name="connsiteY5" fmla="*/ 407137 h 703870"/>
                <a:gd name="connsiteX6" fmla="*/ 370216 w 386955"/>
                <a:gd name="connsiteY6" fmla="*/ 447550 h 703870"/>
                <a:gd name="connsiteX7" fmla="*/ 209550 w 386955"/>
                <a:gd name="connsiteY7" fmla="*/ 463763 h 703870"/>
                <a:gd name="connsiteX8" fmla="*/ 114300 w 386955"/>
                <a:gd name="connsiteY8" fmla="*/ 682838 h 703870"/>
                <a:gd name="connsiteX9" fmla="*/ 36910 w 386955"/>
                <a:gd name="connsiteY9" fmla="*/ 703480 h 703870"/>
                <a:gd name="connsiteX10" fmla="*/ 0 w 386955"/>
                <a:gd name="connsiteY10" fmla="*/ 651882 h 703870"/>
                <a:gd name="connsiteX11" fmla="*/ 3572 w 386955"/>
                <a:gd name="connsiteY11" fmla="*/ 376848 h 703870"/>
                <a:gd name="connsiteX0" fmla="*/ 201217 w 386955"/>
                <a:gd name="connsiteY0" fmla="*/ 211340 h 703870"/>
                <a:gd name="connsiteX1" fmla="*/ 209764 w 386955"/>
                <a:gd name="connsiteY1" fmla="*/ 51963 h 703870"/>
                <a:gd name="connsiteX2" fmla="*/ 258369 w 386955"/>
                <a:gd name="connsiteY2" fmla="*/ 2327 h 703870"/>
                <a:gd name="connsiteX3" fmla="*/ 329803 w 386955"/>
                <a:gd name="connsiteY3" fmla="*/ 2327 h 703870"/>
                <a:gd name="connsiteX4" fmla="*/ 386955 w 386955"/>
                <a:gd name="connsiteY4" fmla="*/ 59479 h 703870"/>
                <a:gd name="connsiteX5" fmla="*/ 386955 w 386955"/>
                <a:gd name="connsiteY5" fmla="*/ 407137 h 703870"/>
                <a:gd name="connsiteX6" fmla="*/ 370216 w 386955"/>
                <a:gd name="connsiteY6" fmla="*/ 447550 h 703870"/>
                <a:gd name="connsiteX7" fmla="*/ 209550 w 386955"/>
                <a:gd name="connsiteY7" fmla="*/ 463763 h 703870"/>
                <a:gd name="connsiteX8" fmla="*/ 114300 w 386955"/>
                <a:gd name="connsiteY8" fmla="*/ 682838 h 703870"/>
                <a:gd name="connsiteX9" fmla="*/ 36910 w 386955"/>
                <a:gd name="connsiteY9" fmla="*/ 703480 h 703870"/>
                <a:gd name="connsiteX10" fmla="*/ 0 w 386955"/>
                <a:gd name="connsiteY10" fmla="*/ 651882 h 703870"/>
                <a:gd name="connsiteX11" fmla="*/ 3572 w 386955"/>
                <a:gd name="connsiteY11" fmla="*/ 376848 h 703870"/>
                <a:gd name="connsiteX0" fmla="*/ 201217 w 386955"/>
                <a:gd name="connsiteY0" fmla="*/ 209202 h 701732"/>
                <a:gd name="connsiteX1" fmla="*/ 209764 w 386955"/>
                <a:gd name="connsiteY1" fmla="*/ 49825 h 701732"/>
                <a:gd name="connsiteX2" fmla="*/ 253447 w 386955"/>
                <a:gd name="connsiteY2" fmla="*/ 3962 h 701732"/>
                <a:gd name="connsiteX3" fmla="*/ 329803 w 386955"/>
                <a:gd name="connsiteY3" fmla="*/ 189 h 701732"/>
                <a:gd name="connsiteX4" fmla="*/ 386955 w 386955"/>
                <a:gd name="connsiteY4" fmla="*/ 57341 h 701732"/>
                <a:gd name="connsiteX5" fmla="*/ 386955 w 386955"/>
                <a:gd name="connsiteY5" fmla="*/ 404999 h 701732"/>
                <a:gd name="connsiteX6" fmla="*/ 370216 w 386955"/>
                <a:gd name="connsiteY6" fmla="*/ 445412 h 701732"/>
                <a:gd name="connsiteX7" fmla="*/ 209550 w 386955"/>
                <a:gd name="connsiteY7" fmla="*/ 461625 h 701732"/>
                <a:gd name="connsiteX8" fmla="*/ 114300 w 386955"/>
                <a:gd name="connsiteY8" fmla="*/ 680700 h 701732"/>
                <a:gd name="connsiteX9" fmla="*/ 36910 w 386955"/>
                <a:gd name="connsiteY9" fmla="*/ 701342 h 701732"/>
                <a:gd name="connsiteX10" fmla="*/ 0 w 386955"/>
                <a:gd name="connsiteY10" fmla="*/ 649744 h 701732"/>
                <a:gd name="connsiteX11" fmla="*/ 3572 w 386955"/>
                <a:gd name="connsiteY11" fmla="*/ 374710 h 701732"/>
                <a:gd name="connsiteX0" fmla="*/ 201217 w 386955"/>
                <a:gd name="connsiteY0" fmla="*/ 210669 h 703199"/>
                <a:gd name="connsiteX1" fmla="*/ 209764 w 386955"/>
                <a:gd name="connsiteY1" fmla="*/ 51292 h 703199"/>
                <a:gd name="connsiteX2" fmla="*/ 255416 w 386955"/>
                <a:gd name="connsiteY2" fmla="*/ 2599 h 703199"/>
                <a:gd name="connsiteX3" fmla="*/ 329803 w 386955"/>
                <a:gd name="connsiteY3" fmla="*/ 1656 h 703199"/>
                <a:gd name="connsiteX4" fmla="*/ 386955 w 386955"/>
                <a:gd name="connsiteY4" fmla="*/ 58808 h 703199"/>
                <a:gd name="connsiteX5" fmla="*/ 386955 w 386955"/>
                <a:gd name="connsiteY5" fmla="*/ 406466 h 703199"/>
                <a:gd name="connsiteX6" fmla="*/ 370216 w 386955"/>
                <a:gd name="connsiteY6" fmla="*/ 446879 h 703199"/>
                <a:gd name="connsiteX7" fmla="*/ 209550 w 386955"/>
                <a:gd name="connsiteY7" fmla="*/ 463092 h 703199"/>
                <a:gd name="connsiteX8" fmla="*/ 114300 w 386955"/>
                <a:gd name="connsiteY8" fmla="*/ 682167 h 703199"/>
                <a:gd name="connsiteX9" fmla="*/ 36910 w 386955"/>
                <a:gd name="connsiteY9" fmla="*/ 702809 h 703199"/>
                <a:gd name="connsiteX10" fmla="*/ 0 w 386955"/>
                <a:gd name="connsiteY10" fmla="*/ 651211 h 703199"/>
                <a:gd name="connsiteX11" fmla="*/ 3572 w 386955"/>
                <a:gd name="connsiteY11" fmla="*/ 376177 h 703199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5416 w 386955"/>
                <a:gd name="connsiteY2" fmla="*/ 943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  <a:gd name="connsiteX0" fmla="*/ 201217 w 386955"/>
                <a:gd name="connsiteY0" fmla="*/ 209013 h 701543"/>
                <a:gd name="connsiteX1" fmla="*/ 209764 w 386955"/>
                <a:gd name="connsiteY1" fmla="*/ 49636 h 701543"/>
                <a:gd name="connsiteX2" fmla="*/ 255416 w 386955"/>
                <a:gd name="connsiteY2" fmla="*/ 943 h 701543"/>
                <a:gd name="connsiteX3" fmla="*/ 329803 w 386955"/>
                <a:gd name="connsiteY3" fmla="*/ 0 h 701543"/>
                <a:gd name="connsiteX4" fmla="*/ 386955 w 386955"/>
                <a:gd name="connsiteY4" fmla="*/ 57152 h 701543"/>
                <a:gd name="connsiteX5" fmla="*/ 386955 w 386955"/>
                <a:gd name="connsiteY5" fmla="*/ 404810 h 701543"/>
                <a:gd name="connsiteX6" fmla="*/ 370216 w 386955"/>
                <a:gd name="connsiteY6" fmla="*/ 445223 h 701543"/>
                <a:gd name="connsiteX7" fmla="*/ 209550 w 386955"/>
                <a:gd name="connsiteY7" fmla="*/ 461436 h 701543"/>
                <a:gd name="connsiteX8" fmla="*/ 114300 w 386955"/>
                <a:gd name="connsiteY8" fmla="*/ 680511 h 701543"/>
                <a:gd name="connsiteX9" fmla="*/ 36910 w 386955"/>
                <a:gd name="connsiteY9" fmla="*/ 701153 h 701543"/>
                <a:gd name="connsiteX10" fmla="*/ 0 w 386955"/>
                <a:gd name="connsiteY10" fmla="*/ 649555 h 701543"/>
                <a:gd name="connsiteX11" fmla="*/ 3572 w 386955"/>
                <a:gd name="connsiteY11" fmla="*/ 374521 h 70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6955" h="701543">
                  <a:moveTo>
                    <a:pt x="201217" y="209013"/>
                  </a:moveTo>
                  <a:cubicBezTo>
                    <a:pt x="204463" y="182450"/>
                    <a:pt x="200239" y="84472"/>
                    <a:pt x="209764" y="49636"/>
                  </a:cubicBezTo>
                  <a:cubicBezTo>
                    <a:pt x="219289" y="14800"/>
                    <a:pt x="231605" y="1463"/>
                    <a:pt x="255416" y="943"/>
                  </a:cubicBezTo>
                  <a:lnTo>
                    <a:pt x="329803" y="0"/>
                  </a:lnTo>
                  <a:cubicBezTo>
                    <a:pt x="361367" y="0"/>
                    <a:pt x="386955" y="25588"/>
                    <a:pt x="386955" y="57152"/>
                  </a:cubicBezTo>
                  <a:lnTo>
                    <a:pt x="386955" y="404810"/>
                  </a:lnTo>
                  <a:cubicBezTo>
                    <a:pt x="386955" y="420592"/>
                    <a:pt x="384769" y="440354"/>
                    <a:pt x="370216" y="445223"/>
                  </a:cubicBezTo>
                  <a:cubicBezTo>
                    <a:pt x="311608" y="464523"/>
                    <a:pt x="266474" y="461506"/>
                    <a:pt x="209550" y="461436"/>
                  </a:cubicBezTo>
                  <a:cubicBezTo>
                    <a:pt x="177800" y="534461"/>
                    <a:pt x="125675" y="658422"/>
                    <a:pt x="114300" y="680511"/>
                  </a:cubicBezTo>
                  <a:cubicBezTo>
                    <a:pt x="102925" y="702600"/>
                    <a:pt x="61054" y="702237"/>
                    <a:pt x="36910" y="701153"/>
                  </a:cubicBezTo>
                  <a:cubicBezTo>
                    <a:pt x="19395" y="697714"/>
                    <a:pt x="5556" y="703994"/>
                    <a:pt x="0" y="649555"/>
                  </a:cubicBezTo>
                  <a:cubicBezTo>
                    <a:pt x="1191" y="557877"/>
                    <a:pt x="2381" y="466199"/>
                    <a:pt x="3572" y="374521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43" name="Straight Connector 342"/>
            <p:cNvCxnSpPr>
              <a:cxnSpLocks noChangeAspect="1"/>
            </p:cNvCxnSpPr>
            <p:nvPr/>
          </p:nvCxnSpPr>
          <p:spPr>
            <a:xfrm>
              <a:off x="7694095" y="3096592"/>
              <a:ext cx="0" cy="4672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4" name="Group 343"/>
          <p:cNvGrpSpPr>
            <a:grpSpLocks noChangeAspect="1"/>
          </p:cNvGrpSpPr>
          <p:nvPr>
            <p:custDataLst>
              <p:custData r:id="rId6"/>
            </p:custDataLst>
          </p:nvPr>
        </p:nvGrpSpPr>
        <p:grpSpPr>
          <a:xfrm>
            <a:off x="7473343" y="4540359"/>
            <a:ext cx="912499" cy="1080000"/>
            <a:chOff x="5017371" y="1954381"/>
            <a:chExt cx="2157258" cy="2553248"/>
          </a:xfrm>
        </p:grpSpPr>
        <p:sp>
          <p:nvSpPr>
            <p:cNvPr id="345" name="Donut 71"/>
            <p:cNvSpPr>
              <a:spLocks noChangeAspect="1"/>
            </p:cNvSpPr>
            <p:nvPr/>
          </p:nvSpPr>
          <p:spPr>
            <a:xfrm>
              <a:off x="5017371" y="2350371"/>
              <a:ext cx="2157258" cy="2157258"/>
            </a:xfrm>
            <a:custGeom>
              <a:avLst/>
              <a:gdLst>
                <a:gd name="connsiteX0" fmla="*/ 0 w 2157258"/>
                <a:gd name="connsiteY0" fmla="*/ 1078629 h 2157258"/>
                <a:gd name="connsiteX1" fmla="*/ 1078629 w 2157258"/>
                <a:gd name="connsiteY1" fmla="*/ 0 h 2157258"/>
                <a:gd name="connsiteX2" fmla="*/ 2157258 w 2157258"/>
                <a:gd name="connsiteY2" fmla="*/ 1078629 h 2157258"/>
                <a:gd name="connsiteX3" fmla="*/ 1078629 w 2157258"/>
                <a:gd name="connsiteY3" fmla="*/ 2157258 h 2157258"/>
                <a:gd name="connsiteX4" fmla="*/ 0 w 2157258"/>
                <a:gd name="connsiteY4" fmla="*/ 1078629 h 2157258"/>
                <a:gd name="connsiteX5" fmla="*/ 119469 w 2157258"/>
                <a:gd name="connsiteY5" fmla="*/ 1078629 h 2157258"/>
                <a:gd name="connsiteX6" fmla="*/ 1078629 w 2157258"/>
                <a:gd name="connsiteY6" fmla="*/ 2037789 h 2157258"/>
                <a:gd name="connsiteX7" fmla="*/ 2037789 w 2157258"/>
                <a:gd name="connsiteY7" fmla="*/ 1078629 h 2157258"/>
                <a:gd name="connsiteX8" fmla="*/ 1078629 w 2157258"/>
                <a:gd name="connsiteY8" fmla="*/ 119469 h 2157258"/>
                <a:gd name="connsiteX9" fmla="*/ 119469 w 2157258"/>
                <a:gd name="connsiteY9" fmla="*/ 1078629 h 2157258"/>
                <a:gd name="connsiteX0" fmla="*/ 0 w 2157258"/>
                <a:gd name="connsiteY0" fmla="*/ 1078629 h 2157258"/>
                <a:gd name="connsiteX1" fmla="*/ 1078629 w 2157258"/>
                <a:gd name="connsiteY1" fmla="*/ 0 h 2157258"/>
                <a:gd name="connsiteX2" fmla="*/ 2157258 w 2157258"/>
                <a:gd name="connsiteY2" fmla="*/ 1078629 h 2157258"/>
                <a:gd name="connsiteX3" fmla="*/ 1078629 w 2157258"/>
                <a:gd name="connsiteY3" fmla="*/ 2157258 h 2157258"/>
                <a:gd name="connsiteX4" fmla="*/ 0 w 2157258"/>
                <a:gd name="connsiteY4" fmla="*/ 1078629 h 2157258"/>
                <a:gd name="connsiteX5" fmla="*/ 119469 w 2157258"/>
                <a:gd name="connsiteY5" fmla="*/ 1078629 h 2157258"/>
                <a:gd name="connsiteX6" fmla="*/ 1078629 w 2157258"/>
                <a:gd name="connsiteY6" fmla="*/ 2037789 h 2157258"/>
                <a:gd name="connsiteX7" fmla="*/ 2037789 w 2157258"/>
                <a:gd name="connsiteY7" fmla="*/ 1078629 h 2157258"/>
                <a:gd name="connsiteX8" fmla="*/ 119469 w 2157258"/>
                <a:gd name="connsiteY8" fmla="*/ 1078629 h 2157258"/>
                <a:gd name="connsiteX0" fmla="*/ 0 w 2157258"/>
                <a:gd name="connsiteY0" fmla="*/ 1078629 h 2157258"/>
                <a:gd name="connsiteX1" fmla="*/ 1078629 w 2157258"/>
                <a:gd name="connsiteY1" fmla="*/ 0 h 2157258"/>
                <a:gd name="connsiteX2" fmla="*/ 2157258 w 2157258"/>
                <a:gd name="connsiteY2" fmla="*/ 1078629 h 2157258"/>
                <a:gd name="connsiteX3" fmla="*/ 1078629 w 2157258"/>
                <a:gd name="connsiteY3" fmla="*/ 2157258 h 2157258"/>
                <a:gd name="connsiteX4" fmla="*/ 0 w 2157258"/>
                <a:gd name="connsiteY4" fmla="*/ 1078629 h 2157258"/>
                <a:gd name="connsiteX5" fmla="*/ 119469 w 2157258"/>
                <a:gd name="connsiteY5" fmla="*/ 1078629 h 2157258"/>
                <a:gd name="connsiteX6" fmla="*/ 1078629 w 2157258"/>
                <a:gd name="connsiteY6" fmla="*/ 2037789 h 2157258"/>
                <a:gd name="connsiteX7" fmla="*/ 119469 w 2157258"/>
                <a:gd name="connsiteY7" fmla="*/ 1078629 h 2157258"/>
                <a:gd name="connsiteX0" fmla="*/ 0 w 2157258"/>
                <a:gd name="connsiteY0" fmla="*/ 1078629 h 2157258"/>
                <a:gd name="connsiteX1" fmla="*/ 1078629 w 2157258"/>
                <a:gd name="connsiteY1" fmla="*/ 0 h 2157258"/>
                <a:gd name="connsiteX2" fmla="*/ 2157258 w 2157258"/>
                <a:gd name="connsiteY2" fmla="*/ 1078629 h 2157258"/>
                <a:gd name="connsiteX3" fmla="*/ 1078629 w 2157258"/>
                <a:gd name="connsiteY3" fmla="*/ 2157258 h 2157258"/>
                <a:gd name="connsiteX4" fmla="*/ 0 w 2157258"/>
                <a:gd name="connsiteY4" fmla="*/ 1078629 h 215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7258" h="2157258">
                  <a:moveTo>
                    <a:pt x="0" y="1078629"/>
                  </a:moveTo>
                  <a:cubicBezTo>
                    <a:pt x="0" y="482919"/>
                    <a:pt x="482919" y="0"/>
                    <a:pt x="1078629" y="0"/>
                  </a:cubicBezTo>
                  <a:cubicBezTo>
                    <a:pt x="1674339" y="0"/>
                    <a:pt x="2157258" y="482919"/>
                    <a:pt x="2157258" y="1078629"/>
                  </a:cubicBezTo>
                  <a:cubicBezTo>
                    <a:pt x="2157258" y="1674339"/>
                    <a:pt x="1674339" y="2157258"/>
                    <a:pt x="1078629" y="2157258"/>
                  </a:cubicBezTo>
                  <a:cubicBezTo>
                    <a:pt x="482919" y="2157258"/>
                    <a:pt x="0" y="1674339"/>
                    <a:pt x="0" y="1078629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346" name="Group 345"/>
            <p:cNvGrpSpPr>
              <a:grpSpLocks noChangeAspect="1"/>
            </p:cNvGrpSpPr>
            <p:nvPr/>
          </p:nvGrpSpPr>
          <p:grpSpPr>
            <a:xfrm>
              <a:off x="5166699" y="2508682"/>
              <a:ext cx="1858603" cy="1840636"/>
              <a:chOff x="5166699" y="2508682"/>
              <a:chExt cx="1858603" cy="1840636"/>
            </a:xfrm>
          </p:grpSpPr>
          <p:cxnSp>
            <p:nvCxnSpPr>
              <p:cNvPr id="351" name="Straight Connector 350"/>
              <p:cNvCxnSpPr>
                <a:cxnSpLocks noChangeAspect="1"/>
              </p:cNvCxnSpPr>
              <p:nvPr/>
            </p:nvCxnSpPr>
            <p:spPr>
              <a:xfrm>
                <a:off x="6827661" y="3429000"/>
                <a:ext cx="197641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>
                <a:cxnSpLocks noChangeAspect="1"/>
              </p:cNvCxnSpPr>
              <p:nvPr/>
            </p:nvCxnSpPr>
            <p:spPr>
              <a:xfrm>
                <a:off x="6729634" y="3799321"/>
                <a:ext cx="171164" cy="8983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>
                <a:cxnSpLocks noChangeAspect="1"/>
              </p:cNvCxnSpPr>
              <p:nvPr/>
            </p:nvCxnSpPr>
            <p:spPr>
              <a:xfrm>
                <a:off x="6461829" y="4070414"/>
                <a:ext cx="98822" cy="15560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>
                <a:cxnSpLocks noChangeAspect="1"/>
              </p:cNvCxnSpPr>
              <p:nvPr/>
            </p:nvCxnSpPr>
            <p:spPr>
              <a:xfrm>
                <a:off x="6096000" y="4169644"/>
                <a:ext cx="0" cy="179674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>
                <a:cxnSpLocks noChangeAspect="1"/>
              </p:cNvCxnSpPr>
              <p:nvPr/>
            </p:nvCxnSpPr>
            <p:spPr>
              <a:xfrm flipH="1">
                <a:off x="5631349" y="4070414"/>
                <a:ext cx="98822" cy="15560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>
                <a:cxnSpLocks noChangeAspect="1"/>
              </p:cNvCxnSpPr>
              <p:nvPr/>
            </p:nvCxnSpPr>
            <p:spPr>
              <a:xfrm flipH="1">
                <a:off x="5291200" y="3799321"/>
                <a:ext cx="171164" cy="8983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cxnSpLocks noChangeAspect="1"/>
              </p:cNvCxnSpPr>
              <p:nvPr/>
            </p:nvCxnSpPr>
            <p:spPr>
              <a:xfrm flipH="1">
                <a:off x="5166699" y="3429000"/>
                <a:ext cx="197641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cxnSpLocks noChangeAspect="1"/>
              </p:cNvCxnSpPr>
              <p:nvPr/>
            </p:nvCxnSpPr>
            <p:spPr>
              <a:xfrm flipH="1" flipV="1">
                <a:off x="5291200" y="2968841"/>
                <a:ext cx="171164" cy="8983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>
                <a:cxnSpLocks noChangeAspect="1"/>
              </p:cNvCxnSpPr>
              <p:nvPr/>
            </p:nvCxnSpPr>
            <p:spPr>
              <a:xfrm flipH="1" flipV="1">
                <a:off x="5631349" y="2631980"/>
                <a:ext cx="98822" cy="15560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>
                <a:cxnSpLocks noChangeAspect="1"/>
              </p:cNvCxnSpPr>
              <p:nvPr/>
            </p:nvCxnSpPr>
            <p:spPr>
              <a:xfrm flipV="1">
                <a:off x="6096000" y="2508682"/>
                <a:ext cx="0" cy="179674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>
                <a:cxnSpLocks noChangeAspect="1"/>
              </p:cNvCxnSpPr>
              <p:nvPr/>
            </p:nvCxnSpPr>
            <p:spPr>
              <a:xfrm flipV="1">
                <a:off x="6461829" y="2631980"/>
                <a:ext cx="98822" cy="15560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>
                <a:cxnSpLocks noChangeAspect="1"/>
              </p:cNvCxnSpPr>
              <p:nvPr/>
            </p:nvCxnSpPr>
            <p:spPr>
              <a:xfrm flipV="1">
                <a:off x="6729634" y="2968841"/>
                <a:ext cx="171164" cy="8983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7" name="Straight Connector 346"/>
            <p:cNvCxnSpPr>
              <a:cxnSpLocks noChangeAspect="1"/>
            </p:cNvCxnSpPr>
            <p:nvPr/>
          </p:nvCxnSpPr>
          <p:spPr>
            <a:xfrm flipV="1">
              <a:off x="6096000" y="2798053"/>
              <a:ext cx="0" cy="64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Freeform 347"/>
            <p:cNvSpPr>
              <a:spLocks noChangeAspect="1"/>
            </p:cNvSpPr>
            <p:nvPr/>
          </p:nvSpPr>
          <p:spPr>
            <a:xfrm>
              <a:off x="5830132" y="1954381"/>
              <a:ext cx="531735" cy="400697"/>
            </a:xfrm>
            <a:custGeom>
              <a:avLst/>
              <a:gdLst>
                <a:gd name="connsiteX0" fmla="*/ 41932 w 531735"/>
                <a:gd name="connsiteY0" fmla="*/ 0 h 400697"/>
                <a:gd name="connsiteX1" fmla="*/ 489803 w 531735"/>
                <a:gd name="connsiteY1" fmla="*/ 0 h 400697"/>
                <a:gd name="connsiteX2" fmla="*/ 531735 w 531735"/>
                <a:gd name="connsiteY2" fmla="*/ 41932 h 400697"/>
                <a:gd name="connsiteX3" fmla="*/ 531735 w 531735"/>
                <a:gd name="connsiteY3" fmla="*/ 209655 h 400697"/>
                <a:gd name="connsiteX4" fmla="*/ 489803 w 531735"/>
                <a:gd name="connsiteY4" fmla="*/ 251587 h 400697"/>
                <a:gd name="connsiteX5" fmla="*/ 359053 w 531735"/>
                <a:gd name="connsiteY5" fmla="*/ 251587 h 400697"/>
                <a:gd name="connsiteX6" fmla="*/ 359053 w 531735"/>
                <a:gd name="connsiteY6" fmla="*/ 400697 h 400697"/>
                <a:gd name="connsiteX7" fmla="*/ 265868 w 531735"/>
                <a:gd name="connsiteY7" fmla="*/ 395991 h 400697"/>
                <a:gd name="connsiteX8" fmla="*/ 172683 w 531735"/>
                <a:gd name="connsiteY8" fmla="*/ 400697 h 400697"/>
                <a:gd name="connsiteX9" fmla="*/ 172683 w 531735"/>
                <a:gd name="connsiteY9" fmla="*/ 251587 h 400697"/>
                <a:gd name="connsiteX10" fmla="*/ 41932 w 531735"/>
                <a:gd name="connsiteY10" fmla="*/ 251587 h 400697"/>
                <a:gd name="connsiteX11" fmla="*/ 0 w 531735"/>
                <a:gd name="connsiteY11" fmla="*/ 209655 h 400697"/>
                <a:gd name="connsiteX12" fmla="*/ 0 w 531735"/>
                <a:gd name="connsiteY12" fmla="*/ 41932 h 400697"/>
                <a:gd name="connsiteX13" fmla="*/ 41932 w 531735"/>
                <a:gd name="connsiteY13" fmla="*/ 0 h 40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735" h="400697">
                  <a:moveTo>
                    <a:pt x="41932" y="0"/>
                  </a:moveTo>
                  <a:lnTo>
                    <a:pt x="489803" y="0"/>
                  </a:lnTo>
                  <a:cubicBezTo>
                    <a:pt x="512961" y="0"/>
                    <a:pt x="531735" y="18774"/>
                    <a:pt x="531735" y="41932"/>
                  </a:cubicBezTo>
                  <a:lnTo>
                    <a:pt x="531735" y="209655"/>
                  </a:lnTo>
                  <a:cubicBezTo>
                    <a:pt x="531735" y="232813"/>
                    <a:pt x="512961" y="251587"/>
                    <a:pt x="489803" y="251587"/>
                  </a:cubicBezTo>
                  <a:lnTo>
                    <a:pt x="359053" y="251587"/>
                  </a:lnTo>
                  <a:lnTo>
                    <a:pt x="359053" y="400697"/>
                  </a:lnTo>
                  <a:lnTo>
                    <a:pt x="265868" y="395991"/>
                  </a:lnTo>
                  <a:lnTo>
                    <a:pt x="172683" y="400697"/>
                  </a:lnTo>
                  <a:lnTo>
                    <a:pt x="172683" y="251587"/>
                  </a:lnTo>
                  <a:lnTo>
                    <a:pt x="41932" y="251587"/>
                  </a:lnTo>
                  <a:cubicBezTo>
                    <a:pt x="18774" y="251587"/>
                    <a:pt x="0" y="232813"/>
                    <a:pt x="0" y="209655"/>
                  </a:cubicBezTo>
                  <a:lnTo>
                    <a:pt x="0" y="41932"/>
                  </a:lnTo>
                  <a:cubicBezTo>
                    <a:pt x="0" y="18774"/>
                    <a:pt x="18774" y="0"/>
                    <a:pt x="41932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9" name="Freeform 348"/>
            <p:cNvSpPr>
              <a:spLocks noChangeAspect="1"/>
            </p:cNvSpPr>
            <p:nvPr/>
          </p:nvSpPr>
          <p:spPr>
            <a:xfrm rot="1800000">
              <a:off x="6544827" y="2275856"/>
              <a:ext cx="300150" cy="237414"/>
            </a:xfrm>
            <a:custGeom>
              <a:avLst/>
              <a:gdLst>
                <a:gd name="connsiteX0" fmla="*/ 6932 w 300150"/>
                <a:gd name="connsiteY0" fmla="*/ 6933 h 237414"/>
                <a:gd name="connsiteX1" fmla="*/ 23669 w 300150"/>
                <a:gd name="connsiteY1" fmla="*/ 0 h 237414"/>
                <a:gd name="connsiteX2" fmla="*/ 276481 w 300150"/>
                <a:gd name="connsiteY2" fmla="*/ 0 h 237414"/>
                <a:gd name="connsiteX3" fmla="*/ 300150 w 300150"/>
                <a:gd name="connsiteY3" fmla="*/ 23669 h 237414"/>
                <a:gd name="connsiteX4" fmla="*/ 300150 w 300150"/>
                <a:gd name="connsiteY4" fmla="*/ 118345 h 237414"/>
                <a:gd name="connsiteX5" fmla="*/ 276481 w 300150"/>
                <a:gd name="connsiteY5" fmla="*/ 142014 h 237414"/>
                <a:gd name="connsiteX6" fmla="*/ 202676 w 300150"/>
                <a:gd name="connsiteY6" fmla="*/ 142014 h 237414"/>
                <a:gd name="connsiteX7" fmla="*/ 202676 w 300150"/>
                <a:gd name="connsiteY7" fmla="*/ 237414 h 237414"/>
                <a:gd name="connsiteX8" fmla="*/ 119663 w 300150"/>
                <a:gd name="connsiteY8" fmla="*/ 235561 h 237414"/>
                <a:gd name="connsiteX9" fmla="*/ 97474 w 300150"/>
                <a:gd name="connsiteY9" fmla="*/ 237221 h 237414"/>
                <a:gd name="connsiteX10" fmla="*/ 97474 w 300150"/>
                <a:gd name="connsiteY10" fmla="*/ 142014 h 237414"/>
                <a:gd name="connsiteX11" fmla="*/ 23669 w 300150"/>
                <a:gd name="connsiteY11" fmla="*/ 142014 h 237414"/>
                <a:gd name="connsiteX12" fmla="*/ 0 w 300150"/>
                <a:gd name="connsiteY12" fmla="*/ 118345 h 237414"/>
                <a:gd name="connsiteX13" fmla="*/ 0 w 300150"/>
                <a:gd name="connsiteY13" fmla="*/ 23669 h 237414"/>
                <a:gd name="connsiteX14" fmla="*/ 6932 w 300150"/>
                <a:gd name="connsiteY14" fmla="*/ 6933 h 23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0150" h="237414">
                  <a:moveTo>
                    <a:pt x="6932" y="6933"/>
                  </a:moveTo>
                  <a:cubicBezTo>
                    <a:pt x="11216" y="2650"/>
                    <a:pt x="17133" y="0"/>
                    <a:pt x="23669" y="0"/>
                  </a:cubicBezTo>
                  <a:lnTo>
                    <a:pt x="276481" y="0"/>
                  </a:lnTo>
                  <a:cubicBezTo>
                    <a:pt x="289553" y="0"/>
                    <a:pt x="300150" y="10597"/>
                    <a:pt x="300150" y="23669"/>
                  </a:cubicBezTo>
                  <a:lnTo>
                    <a:pt x="300150" y="118345"/>
                  </a:lnTo>
                  <a:cubicBezTo>
                    <a:pt x="300150" y="131417"/>
                    <a:pt x="289553" y="142014"/>
                    <a:pt x="276481" y="142014"/>
                  </a:cubicBezTo>
                  <a:lnTo>
                    <a:pt x="202676" y="142014"/>
                  </a:lnTo>
                  <a:lnTo>
                    <a:pt x="202676" y="237414"/>
                  </a:lnTo>
                  <a:lnTo>
                    <a:pt x="119663" y="235561"/>
                  </a:lnTo>
                  <a:lnTo>
                    <a:pt x="97474" y="237221"/>
                  </a:lnTo>
                  <a:lnTo>
                    <a:pt x="97474" y="142014"/>
                  </a:lnTo>
                  <a:lnTo>
                    <a:pt x="23669" y="142014"/>
                  </a:lnTo>
                  <a:cubicBezTo>
                    <a:pt x="10597" y="142014"/>
                    <a:pt x="0" y="131417"/>
                    <a:pt x="0" y="118345"/>
                  </a:cubicBezTo>
                  <a:lnTo>
                    <a:pt x="0" y="23669"/>
                  </a:lnTo>
                  <a:cubicBezTo>
                    <a:pt x="0" y="17133"/>
                    <a:pt x="2649" y="11216"/>
                    <a:pt x="6932" y="6933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0" name="Freeform 349"/>
            <p:cNvSpPr>
              <a:spLocks noChangeAspect="1"/>
            </p:cNvSpPr>
            <p:nvPr/>
          </p:nvSpPr>
          <p:spPr>
            <a:xfrm rot="19800000">
              <a:off x="5348476" y="2275916"/>
              <a:ext cx="300150" cy="236547"/>
            </a:xfrm>
            <a:custGeom>
              <a:avLst/>
              <a:gdLst>
                <a:gd name="connsiteX0" fmla="*/ 293218 w 300150"/>
                <a:gd name="connsiteY0" fmla="*/ 6933 h 236547"/>
                <a:gd name="connsiteX1" fmla="*/ 300150 w 300150"/>
                <a:gd name="connsiteY1" fmla="*/ 23669 h 236547"/>
                <a:gd name="connsiteX2" fmla="*/ 300150 w 300150"/>
                <a:gd name="connsiteY2" fmla="*/ 118345 h 236547"/>
                <a:gd name="connsiteX3" fmla="*/ 276481 w 300150"/>
                <a:gd name="connsiteY3" fmla="*/ 142014 h 236547"/>
                <a:gd name="connsiteX4" fmla="*/ 202676 w 300150"/>
                <a:gd name="connsiteY4" fmla="*/ 142014 h 236547"/>
                <a:gd name="connsiteX5" fmla="*/ 202676 w 300150"/>
                <a:gd name="connsiteY5" fmla="*/ 236494 h 236547"/>
                <a:gd name="connsiteX6" fmla="*/ 179040 w 300150"/>
                <a:gd name="connsiteY6" fmla="*/ 234725 h 236547"/>
                <a:gd name="connsiteX7" fmla="*/ 97475 w 300150"/>
                <a:gd name="connsiteY7" fmla="*/ 236547 h 236547"/>
                <a:gd name="connsiteX8" fmla="*/ 97475 w 300150"/>
                <a:gd name="connsiteY8" fmla="*/ 142014 h 236547"/>
                <a:gd name="connsiteX9" fmla="*/ 23669 w 300150"/>
                <a:gd name="connsiteY9" fmla="*/ 142014 h 236547"/>
                <a:gd name="connsiteX10" fmla="*/ 0 w 300150"/>
                <a:gd name="connsiteY10" fmla="*/ 118345 h 236547"/>
                <a:gd name="connsiteX11" fmla="*/ 0 w 300150"/>
                <a:gd name="connsiteY11" fmla="*/ 23669 h 236547"/>
                <a:gd name="connsiteX12" fmla="*/ 23669 w 300150"/>
                <a:gd name="connsiteY12" fmla="*/ 0 h 236547"/>
                <a:gd name="connsiteX13" fmla="*/ 276481 w 300150"/>
                <a:gd name="connsiteY13" fmla="*/ 0 h 236547"/>
                <a:gd name="connsiteX14" fmla="*/ 293218 w 300150"/>
                <a:gd name="connsiteY14" fmla="*/ 6933 h 236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0150" h="236547">
                  <a:moveTo>
                    <a:pt x="293218" y="6933"/>
                  </a:moveTo>
                  <a:cubicBezTo>
                    <a:pt x="297501" y="11216"/>
                    <a:pt x="300150" y="17133"/>
                    <a:pt x="300150" y="23669"/>
                  </a:cubicBezTo>
                  <a:lnTo>
                    <a:pt x="300150" y="118345"/>
                  </a:lnTo>
                  <a:cubicBezTo>
                    <a:pt x="300150" y="131417"/>
                    <a:pt x="289553" y="142014"/>
                    <a:pt x="276481" y="142014"/>
                  </a:cubicBezTo>
                  <a:lnTo>
                    <a:pt x="202676" y="142014"/>
                  </a:lnTo>
                  <a:lnTo>
                    <a:pt x="202676" y="236494"/>
                  </a:lnTo>
                  <a:lnTo>
                    <a:pt x="179040" y="234725"/>
                  </a:lnTo>
                  <a:lnTo>
                    <a:pt x="97475" y="236547"/>
                  </a:lnTo>
                  <a:lnTo>
                    <a:pt x="97475" y="142014"/>
                  </a:lnTo>
                  <a:lnTo>
                    <a:pt x="23669" y="142014"/>
                  </a:lnTo>
                  <a:cubicBezTo>
                    <a:pt x="10597" y="142014"/>
                    <a:pt x="0" y="131417"/>
                    <a:pt x="0" y="118345"/>
                  </a:cubicBezTo>
                  <a:lnTo>
                    <a:pt x="0" y="23669"/>
                  </a:lnTo>
                  <a:cubicBezTo>
                    <a:pt x="0" y="10597"/>
                    <a:pt x="10597" y="0"/>
                    <a:pt x="23669" y="0"/>
                  </a:cubicBezTo>
                  <a:lnTo>
                    <a:pt x="276481" y="0"/>
                  </a:lnTo>
                  <a:cubicBezTo>
                    <a:pt x="283017" y="0"/>
                    <a:pt x="288934" y="2650"/>
                    <a:pt x="293218" y="6933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63" name="Group 362"/>
          <p:cNvGrpSpPr>
            <a:grpSpLocks noChangeAspect="1"/>
          </p:cNvGrpSpPr>
          <p:nvPr>
            <p:custDataLst>
              <p:custData r:id="rId7"/>
            </p:custDataLst>
          </p:nvPr>
        </p:nvGrpSpPr>
        <p:grpSpPr>
          <a:xfrm>
            <a:off x="5610348" y="4494170"/>
            <a:ext cx="623905" cy="1172378"/>
            <a:chOff x="4968686" y="1119018"/>
            <a:chExt cx="1618247" cy="3040849"/>
          </a:xfrm>
        </p:grpSpPr>
        <p:sp>
          <p:nvSpPr>
            <p:cNvPr id="364" name="Freeform 363"/>
            <p:cNvSpPr>
              <a:spLocks noChangeAspect="1"/>
            </p:cNvSpPr>
            <p:nvPr/>
          </p:nvSpPr>
          <p:spPr>
            <a:xfrm>
              <a:off x="5366321" y="1119018"/>
              <a:ext cx="1133211" cy="1573180"/>
            </a:xfrm>
            <a:custGeom>
              <a:avLst/>
              <a:gdLst>
                <a:gd name="connsiteX0" fmla="*/ 1945472 w 4303363"/>
                <a:gd name="connsiteY0" fmla="*/ 0 h 5974151"/>
                <a:gd name="connsiteX1" fmla="*/ 2501559 w 4303363"/>
                <a:gd name="connsiteY1" fmla="*/ 576775 h 5974151"/>
                <a:gd name="connsiteX2" fmla="*/ 2161926 w 4303363"/>
                <a:gd name="connsiteY2" fmla="*/ 1108224 h 5974151"/>
                <a:gd name="connsiteX3" fmla="*/ 2069661 w 4303363"/>
                <a:gd name="connsiteY3" fmla="*/ 1137931 h 5974151"/>
                <a:gd name="connsiteX4" fmla="*/ 2052320 w 4303363"/>
                <a:gd name="connsiteY4" fmla="*/ 1336139 h 5974151"/>
                <a:gd name="connsiteX5" fmla="*/ 2122358 w 4303363"/>
                <a:gd name="connsiteY5" fmla="*/ 1349444 h 5974151"/>
                <a:gd name="connsiteX6" fmla="*/ 2191906 w 4303363"/>
                <a:gd name="connsiteY6" fmla="*/ 1377890 h 5974151"/>
                <a:gd name="connsiteX7" fmla="*/ 3069432 w 4303363"/>
                <a:gd name="connsiteY7" fmla="*/ 1705003 h 5974151"/>
                <a:gd name="connsiteX8" fmla="*/ 3950954 w 4303363"/>
                <a:gd name="connsiteY8" fmla="*/ 1293942 h 5974151"/>
                <a:gd name="connsiteX9" fmla="*/ 4046554 w 4303363"/>
                <a:gd name="connsiteY9" fmla="*/ 1270839 h 5974151"/>
                <a:gd name="connsiteX10" fmla="*/ 4280099 w 4303363"/>
                <a:gd name="connsiteY10" fmla="*/ 1413741 h 5974151"/>
                <a:gd name="connsiteX11" fmla="*/ 4160300 w 4303363"/>
                <a:gd name="connsiteY11" fmla="*/ 1742885 h 5974151"/>
                <a:gd name="connsiteX12" fmla="*/ 3212450 w 4303363"/>
                <a:gd name="connsiteY12" fmla="*/ 2184875 h 5974151"/>
                <a:gd name="connsiteX13" fmla="*/ 3116850 w 4303363"/>
                <a:gd name="connsiteY13" fmla="*/ 2207979 h 5974151"/>
                <a:gd name="connsiteX14" fmla="*/ 3092926 w 4303363"/>
                <a:gd name="connsiteY14" fmla="*/ 2206519 h 5974151"/>
                <a:gd name="connsiteX15" fmla="*/ 3066685 w 4303363"/>
                <a:gd name="connsiteY15" fmla="*/ 2210436 h 5974151"/>
                <a:gd name="connsiteX16" fmla="*/ 2969434 w 4303363"/>
                <a:gd name="connsiteY16" fmla="*/ 2195753 h 5974151"/>
                <a:gd name="connsiteX17" fmla="*/ 2373712 w 4303363"/>
                <a:gd name="connsiteY17" fmla="*/ 1978928 h 5974151"/>
                <a:gd name="connsiteX18" fmla="*/ 2218788 w 4303363"/>
                <a:gd name="connsiteY18" fmla="*/ 3749715 h 5974151"/>
                <a:gd name="connsiteX19" fmla="*/ 2798396 w 4303363"/>
                <a:gd name="connsiteY19" fmla="*/ 4155561 h 5974151"/>
                <a:gd name="connsiteX20" fmla="*/ 2811877 w 4303363"/>
                <a:gd name="connsiteY20" fmla="*/ 4167180 h 5974151"/>
                <a:gd name="connsiteX21" fmla="*/ 2820517 w 4303363"/>
                <a:gd name="connsiteY21" fmla="*/ 4172072 h 5974151"/>
                <a:gd name="connsiteX22" fmla="*/ 2922369 w 4303363"/>
                <a:gd name="connsiteY22" fmla="*/ 4331949 h 5974151"/>
                <a:gd name="connsiteX23" fmla="*/ 3144304 w 4303363"/>
                <a:gd name="connsiteY23" fmla="*/ 5590604 h 5974151"/>
                <a:gd name="connsiteX24" fmla="*/ 2943398 w 4303363"/>
                <a:gd name="connsiteY24" fmla="*/ 5877527 h 5974151"/>
                <a:gd name="connsiteX25" fmla="*/ 2656476 w 4303363"/>
                <a:gd name="connsiteY25" fmla="*/ 5676621 h 5974151"/>
                <a:gd name="connsiteX26" fmla="*/ 2452150 w 4303363"/>
                <a:gd name="connsiteY26" fmla="*/ 4517835 h 5974151"/>
                <a:gd name="connsiteX27" fmla="*/ 1801086 w 4303363"/>
                <a:gd name="connsiteY27" fmla="*/ 4137562 h 5974151"/>
                <a:gd name="connsiteX28" fmla="*/ 1517248 w 4303363"/>
                <a:gd name="connsiteY28" fmla="*/ 4924068 h 5974151"/>
                <a:gd name="connsiteX29" fmla="*/ 1513284 w 4303363"/>
                <a:gd name="connsiteY29" fmla="*/ 4930058 h 5974151"/>
                <a:gd name="connsiteX30" fmla="*/ 1512727 w 4303363"/>
                <a:gd name="connsiteY30" fmla="*/ 4933073 h 5974151"/>
                <a:gd name="connsiteX31" fmla="*/ 1433835 w 4303363"/>
                <a:gd name="connsiteY31" fmla="*/ 5054488 h 5974151"/>
                <a:gd name="connsiteX32" fmla="*/ 406888 w 4303363"/>
                <a:gd name="connsiteY32" fmla="*/ 5916200 h 5974151"/>
                <a:gd name="connsiteX33" fmla="*/ 57952 w 4303363"/>
                <a:gd name="connsiteY33" fmla="*/ 5885672 h 5974151"/>
                <a:gd name="connsiteX34" fmla="*/ 88480 w 4303363"/>
                <a:gd name="connsiteY34" fmla="*/ 5536736 h 5974151"/>
                <a:gd name="connsiteX35" fmla="*/ 1057043 w 4303363"/>
                <a:gd name="connsiteY35" fmla="*/ 4724014 h 5974151"/>
                <a:gd name="connsiteX36" fmla="*/ 1142722 w 4303363"/>
                <a:gd name="connsiteY36" fmla="*/ 3744695 h 5974151"/>
                <a:gd name="connsiteX37" fmla="*/ 1146282 w 4303363"/>
                <a:gd name="connsiteY37" fmla="*/ 3725961 h 5974151"/>
                <a:gd name="connsiteX38" fmla="*/ 1145892 w 4303363"/>
                <a:gd name="connsiteY38" fmla="*/ 3696468 h 5974151"/>
                <a:gd name="connsiteX39" fmla="*/ 1270881 w 4303363"/>
                <a:gd name="connsiteY39" fmla="*/ 2267841 h 5974151"/>
                <a:gd name="connsiteX40" fmla="*/ 1024405 w 4303363"/>
                <a:gd name="connsiteY40" fmla="*/ 2505859 h 5974151"/>
                <a:gd name="connsiteX41" fmla="*/ 1007398 w 4303363"/>
                <a:gd name="connsiteY41" fmla="*/ 3480146 h 5974151"/>
                <a:gd name="connsiteX42" fmla="*/ 755437 w 4303363"/>
                <a:gd name="connsiteY42" fmla="*/ 3723462 h 5974151"/>
                <a:gd name="connsiteX43" fmla="*/ 512120 w 4303363"/>
                <a:gd name="connsiteY43" fmla="*/ 3471500 h 5974151"/>
                <a:gd name="connsiteX44" fmla="*/ 530373 w 4303363"/>
                <a:gd name="connsiteY44" fmla="*/ 2425822 h 5974151"/>
                <a:gd name="connsiteX45" fmla="*/ 551516 w 4303363"/>
                <a:gd name="connsiteY45" fmla="*/ 2329769 h 5974151"/>
                <a:gd name="connsiteX46" fmla="*/ 554240 w 4303363"/>
                <a:gd name="connsiteY46" fmla="*/ 2324954 h 5974151"/>
                <a:gd name="connsiteX47" fmla="*/ 566319 w 4303363"/>
                <a:gd name="connsiteY47" fmla="*/ 2286658 h 5974151"/>
                <a:gd name="connsiteX48" fmla="*/ 622149 w 4303363"/>
                <a:gd name="connsiteY48" fmla="*/ 2205687 h 5974151"/>
                <a:gd name="connsiteX49" fmla="*/ 1440940 w 4303363"/>
                <a:gd name="connsiteY49" fmla="*/ 1414990 h 5974151"/>
                <a:gd name="connsiteX50" fmla="*/ 1459555 w 4303363"/>
                <a:gd name="connsiteY50" fmla="*/ 1396063 h 5974151"/>
                <a:gd name="connsiteX51" fmla="*/ 1462975 w 4303363"/>
                <a:gd name="connsiteY51" fmla="*/ 1393711 h 5974151"/>
                <a:gd name="connsiteX52" fmla="*/ 1463023 w 4303363"/>
                <a:gd name="connsiteY52" fmla="*/ 1393664 h 5974151"/>
                <a:gd name="connsiteX53" fmla="*/ 1545894 w 4303363"/>
                <a:gd name="connsiteY53" fmla="*/ 1340695 h 5974151"/>
                <a:gd name="connsiteX54" fmla="*/ 1562017 w 4303363"/>
                <a:gd name="connsiteY54" fmla="*/ 1336221 h 5974151"/>
                <a:gd name="connsiteX55" fmla="*/ 1587755 w 4303363"/>
                <a:gd name="connsiteY55" fmla="*/ 1325034 h 5974151"/>
                <a:gd name="connsiteX56" fmla="*/ 1661188 w 4303363"/>
                <a:gd name="connsiteY56" fmla="*/ 1309098 h 5974151"/>
                <a:gd name="connsiteX57" fmla="*/ 1715128 w 4303363"/>
                <a:gd name="connsiteY57" fmla="*/ 1308385 h 5974151"/>
                <a:gd name="connsiteX58" fmla="*/ 1732541 w 4303363"/>
                <a:gd name="connsiteY58" fmla="*/ 1109358 h 5974151"/>
                <a:gd name="connsiteX59" fmla="*/ 1729018 w 4303363"/>
                <a:gd name="connsiteY59" fmla="*/ 1108224 h 5974151"/>
                <a:gd name="connsiteX60" fmla="*/ 1389384 w 4303363"/>
                <a:gd name="connsiteY60" fmla="*/ 576775 h 5974151"/>
                <a:gd name="connsiteX61" fmla="*/ 1945472 w 4303363"/>
                <a:gd name="connsiteY61" fmla="*/ 0 h 5974151"/>
                <a:gd name="connsiteX0" fmla="*/ 1945472 w 4303363"/>
                <a:gd name="connsiteY0" fmla="*/ 0 h 5974151"/>
                <a:gd name="connsiteX1" fmla="*/ 2501559 w 4303363"/>
                <a:gd name="connsiteY1" fmla="*/ 576775 h 5974151"/>
                <a:gd name="connsiteX2" fmla="*/ 2161926 w 4303363"/>
                <a:gd name="connsiteY2" fmla="*/ 1108224 h 5974151"/>
                <a:gd name="connsiteX3" fmla="*/ 2069661 w 4303363"/>
                <a:gd name="connsiteY3" fmla="*/ 1137931 h 5974151"/>
                <a:gd name="connsiteX4" fmla="*/ 2052320 w 4303363"/>
                <a:gd name="connsiteY4" fmla="*/ 1336139 h 5974151"/>
                <a:gd name="connsiteX5" fmla="*/ 2122358 w 4303363"/>
                <a:gd name="connsiteY5" fmla="*/ 1349444 h 5974151"/>
                <a:gd name="connsiteX6" fmla="*/ 2301188 w 4303363"/>
                <a:gd name="connsiteY6" fmla="*/ 1386811 h 5974151"/>
                <a:gd name="connsiteX7" fmla="*/ 3069432 w 4303363"/>
                <a:gd name="connsiteY7" fmla="*/ 1705003 h 5974151"/>
                <a:gd name="connsiteX8" fmla="*/ 3950954 w 4303363"/>
                <a:gd name="connsiteY8" fmla="*/ 1293942 h 5974151"/>
                <a:gd name="connsiteX9" fmla="*/ 4046554 w 4303363"/>
                <a:gd name="connsiteY9" fmla="*/ 1270839 h 5974151"/>
                <a:gd name="connsiteX10" fmla="*/ 4280099 w 4303363"/>
                <a:gd name="connsiteY10" fmla="*/ 1413741 h 5974151"/>
                <a:gd name="connsiteX11" fmla="*/ 4160300 w 4303363"/>
                <a:gd name="connsiteY11" fmla="*/ 1742885 h 5974151"/>
                <a:gd name="connsiteX12" fmla="*/ 3212450 w 4303363"/>
                <a:gd name="connsiteY12" fmla="*/ 2184875 h 5974151"/>
                <a:gd name="connsiteX13" fmla="*/ 3116850 w 4303363"/>
                <a:gd name="connsiteY13" fmla="*/ 2207979 h 5974151"/>
                <a:gd name="connsiteX14" fmla="*/ 3092926 w 4303363"/>
                <a:gd name="connsiteY14" fmla="*/ 2206519 h 5974151"/>
                <a:gd name="connsiteX15" fmla="*/ 3066685 w 4303363"/>
                <a:gd name="connsiteY15" fmla="*/ 2210436 h 5974151"/>
                <a:gd name="connsiteX16" fmla="*/ 2969434 w 4303363"/>
                <a:gd name="connsiteY16" fmla="*/ 2195753 h 5974151"/>
                <a:gd name="connsiteX17" fmla="*/ 2373712 w 4303363"/>
                <a:gd name="connsiteY17" fmla="*/ 1978928 h 5974151"/>
                <a:gd name="connsiteX18" fmla="*/ 2218788 w 4303363"/>
                <a:gd name="connsiteY18" fmla="*/ 3749715 h 5974151"/>
                <a:gd name="connsiteX19" fmla="*/ 2798396 w 4303363"/>
                <a:gd name="connsiteY19" fmla="*/ 4155561 h 5974151"/>
                <a:gd name="connsiteX20" fmla="*/ 2811877 w 4303363"/>
                <a:gd name="connsiteY20" fmla="*/ 4167180 h 5974151"/>
                <a:gd name="connsiteX21" fmla="*/ 2820517 w 4303363"/>
                <a:gd name="connsiteY21" fmla="*/ 4172072 h 5974151"/>
                <a:gd name="connsiteX22" fmla="*/ 2922369 w 4303363"/>
                <a:gd name="connsiteY22" fmla="*/ 4331949 h 5974151"/>
                <a:gd name="connsiteX23" fmla="*/ 3144304 w 4303363"/>
                <a:gd name="connsiteY23" fmla="*/ 5590604 h 5974151"/>
                <a:gd name="connsiteX24" fmla="*/ 2943398 w 4303363"/>
                <a:gd name="connsiteY24" fmla="*/ 5877527 h 5974151"/>
                <a:gd name="connsiteX25" fmla="*/ 2656476 w 4303363"/>
                <a:gd name="connsiteY25" fmla="*/ 5676621 h 5974151"/>
                <a:gd name="connsiteX26" fmla="*/ 2452150 w 4303363"/>
                <a:gd name="connsiteY26" fmla="*/ 4517835 h 5974151"/>
                <a:gd name="connsiteX27" fmla="*/ 1801086 w 4303363"/>
                <a:gd name="connsiteY27" fmla="*/ 4137562 h 5974151"/>
                <a:gd name="connsiteX28" fmla="*/ 1517248 w 4303363"/>
                <a:gd name="connsiteY28" fmla="*/ 4924068 h 5974151"/>
                <a:gd name="connsiteX29" fmla="*/ 1513284 w 4303363"/>
                <a:gd name="connsiteY29" fmla="*/ 4930058 h 5974151"/>
                <a:gd name="connsiteX30" fmla="*/ 1512727 w 4303363"/>
                <a:gd name="connsiteY30" fmla="*/ 4933073 h 5974151"/>
                <a:gd name="connsiteX31" fmla="*/ 1433835 w 4303363"/>
                <a:gd name="connsiteY31" fmla="*/ 5054488 h 5974151"/>
                <a:gd name="connsiteX32" fmla="*/ 406888 w 4303363"/>
                <a:gd name="connsiteY32" fmla="*/ 5916200 h 5974151"/>
                <a:gd name="connsiteX33" fmla="*/ 57952 w 4303363"/>
                <a:gd name="connsiteY33" fmla="*/ 5885672 h 5974151"/>
                <a:gd name="connsiteX34" fmla="*/ 88480 w 4303363"/>
                <a:gd name="connsiteY34" fmla="*/ 5536736 h 5974151"/>
                <a:gd name="connsiteX35" fmla="*/ 1057043 w 4303363"/>
                <a:gd name="connsiteY35" fmla="*/ 4724014 h 5974151"/>
                <a:gd name="connsiteX36" fmla="*/ 1142722 w 4303363"/>
                <a:gd name="connsiteY36" fmla="*/ 3744695 h 5974151"/>
                <a:gd name="connsiteX37" fmla="*/ 1146282 w 4303363"/>
                <a:gd name="connsiteY37" fmla="*/ 3725961 h 5974151"/>
                <a:gd name="connsiteX38" fmla="*/ 1145892 w 4303363"/>
                <a:gd name="connsiteY38" fmla="*/ 3696468 h 5974151"/>
                <a:gd name="connsiteX39" fmla="*/ 1270881 w 4303363"/>
                <a:gd name="connsiteY39" fmla="*/ 2267841 h 5974151"/>
                <a:gd name="connsiteX40" fmla="*/ 1024405 w 4303363"/>
                <a:gd name="connsiteY40" fmla="*/ 2505859 h 5974151"/>
                <a:gd name="connsiteX41" fmla="*/ 1007398 w 4303363"/>
                <a:gd name="connsiteY41" fmla="*/ 3480146 h 5974151"/>
                <a:gd name="connsiteX42" fmla="*/ 755437 w 4303363"/>
                <a:gd name="connsiteY42" fmla="*/ 3723462 h 5974151"/>
                <a:gd name="connsiteX43" fmla="*/ 512120 w 4303363"/>
                <a:gd name="connsiteY43" fmla="*/ 3471500 h 5974151"/>
                <a:gd name="connsiteX44" fmla="*/ 530373 w 4303363"/>
                <a:gd name="connsiteY44" fmla="*/ 2425822 h 5974151"/>
                <a:gd name="connsiteX45" fmla="*/ 551516 w 4303363"/>
                <a:gd name="connsiteY45" fmla="*/ 2329769 h 5974151"/>
                <a:gd name="connsiteX46" fmla="*/ 554240 w 4303363"/>
                <a:gd name="connsiteY46" fmla="*/ 2324954 h 5974151"/>
                <a:gd name="connsiteX47" fmla="*/ 566319 w 4303363"/>
                <a:gd name="connsiteY47" fmla="*/ 2286658 h 5974151"/>
                <a:gd name="connsiteX48" fmla="*/ 622149 w 4303363"/>
                <a:gd name="connsiteY48" fmla="*/ 2205687 h 5974151"/>
                <a:gd name="connsiteX49" fmla="*/ 1440940 w 4303363"/>
                <a:gd name="connsiteY49" fmla="*/ 1414990 h 5974151"/>
                <a:gd name="connsiteX50" fmla="*/ 1459555 w 4303363"/>
                <a:gd name="connsiteY50" fmla="*/ 1396063 h 5974151"/>
                <a:gd name="connsiteX51" fmla="*/ 1462975 w 4303363"/>
                <a:gd name="connsiteY51" fmla="*/ 1393711 h 5974151"/>
                <a:gd name="connsiteX52" fmla="*/ 1463023 w 4303363"/>
                <a:gd name="connsiteY52" fmla="*/ 1393664 h 5974151"/>
                <a:gd name="connsiteX53" fmla="*/ 1545894 w 4303363"/>
                <a:gd name="connsiteY53" fmla="*/ 1340695 h 5974151"/>
                <a:gd name="connsiteX54" fmla="*/ 1562017 w 4303363"/>
                <a:gd name="connsiteY54" fmla="*/ 1336221 h 5974151"/>
                <a:gd name="connsiteX55" fmla="*/ 1587755 w 4303363"/>
                <a:gd name="connsiteY55" fmla="*/ 1325034 h 5974151"/>
                <a:gd name="connsiteX56" fmla="*/ 1661188 w 4303363"/>
                <a:gd name="connsiteY56" fmla="*/ 1309098 h 5974151"/>
                <a:gd name="connsiteX57" fmla="*/ 1715128 w 4303363"/>
                <a:gd name="connsiteY57" fmla="*/ 1308385 h 5974151"/>
                <a:gd name="connsiteX58" fmla="*/ 1732541 w 4303363"/>
                <a:gd name="connsiteY58" fmla="*/ 1109358 h 5974151"/>
                <a:gd name="connsiteX59" fmla="*/ 1729018 w 4303363"/>
                <a:gd name="connsiteY59" fmla="*/ 1108224 h 5974151"/>
                <a:gd name="connsiteX60" fmla="*/ 1389384 w 4303363"/>
                <a:gd name="connsiteY60" fmla="*/ 576775 h 5974151"/>
                <a:gd name="connsiteX61" fmla="*/ 1945472 w 4303363"/>
                <a:gd name="connsiteY61" fmla="*/ 0 h 597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303363" h="5974151">
                  <a:moveTo>
                    <a:pt x="1945472" y="0"/>
                  </a:moveTo>
                  <a:cubicBezTo>
                    <a:pt x="2252590" y="0"/>
                    <a:pt x="2501559" y="258231"/>
                    <a:pt x="2501559" y="576775"/>
                  </a:cubicBezTo>
                  <a:cubicBezTo>
                    <a:pt x="2501559" y="815683"/>
                    <a:pt x="2361515" y="1020665"/>
                    <a:pt x="2161926" y="1108224"/>
                  </a:cubicBezTo>
                  <a:lnTo>
                    <a:pt x="2069661" y="1137931"/>
                  </a:lnTo>
                  <a:lnTo>
                    <a:pt x="2052320" y="1336139"/>
                  </a:lnTo>
                  <a:lnTo>
                    <a:pt x="2122358" y="1349444"/>
                  </a:lnTo>
                  <a:cubicBezTo>
                    <a:pt x="2146706" y="1356686"/>
                    <a:pt x="2279249" y="1375182"/>
                    <a:pt x="2301188" y="1386811"/>
                  </a:cubicBezTo>
                  <a:lnTo>
                    <a:pt x="3069432" y="1705003"/>
                  </a:lnTo>
                  <a:lnTo>
                    <a:pt x="3950954" y="1293942"/>
                  </a:lnTo>
                  <a:cubicBezTo>
                    <a:pt x="3981947" y="1279490"/>
                    <a:pt x="4014402" y="1272003"/>
                    <a:pt x="4046554" y="1270839"/>
                  </a:cubicBezTo>
                  <a:cubicBezTo>
                    <a:pt x="4143011" y="1267347"/>
                    <a:pt x="4236742" y="1320761"/>
                    <a:pt x="4280099" y="1413741"/>
                  </a:cubicBezTo>
                  <a:cubicBezTo>
                    <a:pt x="4337908" y="1537713"/>
                    <a:pt x="4284272" y="1685076"/>
                    <a:pt x="4160300" y="1742885"/>
                  </a:cubicBezTo>
                  <a:lnTo>
                    <a:pt x="3212450" y="2184875"/>
                  </a:lnTo>
                  <a:cubicBezTo>
                    <a:pt x="3181457" y="2199327"/>
                    <a:pt x="3149001" y="2206814"/>
                    <a:pt x="3116850" y="2207979"/>
                  </a:cubicBezTo>
                  <a:lnTo>
                    <a:pt x="3092926" y="2206519"/>
                  </a:lnTo>
                  <a:lnTo>
                    <a:pt x="3066685" y="2210436"/>
                  </a:lnTo>
                  <a:cubicBezTo>
                    <a:pt x="3034553" y="2212079"/>
                    <a:pt x="3001569" y="2207449"/>
                    <a:pt x="2969434" y="2195753"/>
                  </a:cubicBezTo>
                  <a:lnTo>
                    <a:pt x="2373712" y="1978928"/>
                  </a:lnTo>
                  <a:lnTo>
                    <a:pt x="2218788" y="3749715"/>
                  </a:lnTo>
                  <a:lnTo>
                    <a:pt x="2798396" y="4155561"/>
                  </a:lnTo>
                  <a:lnTo>
                    <a:pt x="2811877" y="4167180"/>
                  </a:lnTo>
                  <a:lnTo>
                    <a:pt x="2820517" y="4172072"/>
                  </a:lnTo>
                  <a:cubicBezTo>
                    <a:pt x="2872440" y="4208429"/>
                    <a:pt x="2910493" y="4264593"/>
                    <a:pt x="2922369" y="4331949"/>
                  </a:cubicBezTo>
                  <a:lnTo>
                    <a:pt x="3144304" y="5590604"/>
                  </a:lnTo>
                  <a:cubicBezTo>
                    <a:pt x="3168057" y="5725314"/>
                    <a:pt x="3078108" y="5853774"/>
                    <a:pt x="2943398" y="5877527"/>
                  </a:cubicBezTo>
                  <a:cubicBezTo>
                    <a:pt x="2808689" y="5901281"/>
                    <a:pt x="2680228" y="5811331"/>
                    <a:pt x="2656476" y="5676621"/>
                  </a:cubicBezTo>
                  <a:lnTo>
                    <a:pt x="2452150" y="4517835"/>
                  </a:lnTo>
                  <a:lnTo>
                    <a:pt x="1801086" y="4137562"/>
                  </a:lnTo>
                  <a:lnTo>
                    <a:pt x="1517248" y="4924068"/>
                  </a:lnTo>
                  <a:lnTo>
                    <a:pt x="1513284" y="4930058"/>
                  </a:lnTo>
                  <a:cubicBezTo>
                    <a:pt x="1513099" y="4931063"/>
                    <a:pt x="1512913" y="4932068"/>
                    <a:pt x="1512727" y="4933073"/>
                  </a:cubicBezTo>
                  <a:cubicBezTo>
                    <a:pt x="1499612" y="4978939"/>
                    <a:pt x="1473130" y="5021516"/>
                    <a:pt x="1433835" y="5054488"/>
                  </a:cubicBezTo>
                  <a:lnTo>
                    <a:pt x="406888" y="5916200"/>
                  </a:lnTo>
                  <a:cubicBezTo>
                    <a:pt x="302101" y="6004126"/>
                    <a:pt x="145878" y="5990459"/>
                    <a:pt x="57952" y="5885672"/>
                  </a:cubicBezTo>
                  <a:cubicBezTo>
                    <a:pt x="-29975" y="5780886"/>
                    <a:pt x="-16307" y="5624661"/>
                    <a:pt x="88480" y="5536736"/>
                  </a:cubicBezTo>
                  <a:lnTo>
                    <a:pt x="1057043" y="4724014"/>
                  </a:lnTo>
                  <a:lnTo>
                    <a:pt x="1142722" y="3744695"/>
                  </a:lnTo>
                  <a:lnTo>
                    <a:pt x="1146282" y="3725961"/>
                  </a:lnTo>
                  <a:lnTo>
                    <a:pt x="1145892" y="3696468"/>
                  </a:lnTo>
                  <a:lnTo>
                    <a:pt x="1270881" y="2267841"/>
                  </a:lnTo>
                  <a:lnTo>
                    <a:pt x="1024405" y="2505859"/>
                  </a:lnTo>
                  <a:lnTo>
                    <a:pt x="1007398" y="3480146"/>
                  </a:lnTo>
                  <a:cubicBezTo>
                    <a:pt x="1005011" y="3616912"/>
                    <a:pt x="892205" y="3725849"/>
                    <a:pt x="755437" y="3723462"/>
                  </a:cubicBezTo>
                  <a:cubicBezTo>
                    <a:pt x="618670" y="3721075"/>
                    <a:pt x="509733" y="3608267"/>
                    <a:pt x="512120" y="3471500"/>
                  </a:cubicBezTo>
                  <a:lnTo>
                    <a:pt x="530373" y="2425822"/>
                  </a:lnTo>
                  <a:cubicBezTo>
                    <a:pt x="530970" y="2391630"/>
                    <a:pt x="538468" y="2359178"/>
                    <a:pt x="551516" y="2329769"/>
                  </a:cubicBezTo>
                  <a:lnTo>
                    <a:pt x="554240" y="2324954"/>
                  </a:lnTo>
                  <a:lnTo>
                    <a:pt x="566319" y="2286658"/>
                  </a:lnTo>
                  <a:cubicBezTo>
                    <a:pt x="578929" y="2257060"/>
                    <a:pt x="597549" y="2229442"/>
                    <a:pt x="622149" y="2205687"/>
                  </a:cubicBezTo>
                  <a:lnTo>
                    <a:pt x="1440940" y="1414990"/>
                  </a:lnTo>
                  <a:lnTo>
                    <a:pt x="1459555" y="1396063"/>
                  </a:lnTo>
                  <a:lnTo>
                    <a:pt x="1462975" y="1393711"/>
                  </a:lnTo>
                  <a:cubicBezTo>
                    <a:pt x="1462991" y="1393695"/>
                    <a:pt x="1463007" y="1393680"/>
                    <a:pt x="1463023" y="1393664"/>
                  </a:cubicBezTo>
                  <a:cubicBezTo>
                    <a:pt x="1487623" y="1369909"/>
                    <a:pt x="1515872" y="1352264"/>
                    <a:pt x="1545894" y="1340695"/>
                  </a:cubicBezTo>
                  <a:lnTo>
                    <a:pt x="1562017" y="1336221"/>
                  </a:lnTo>
                  <a:lnTo>
                    <a:pt x="1587755" y="1325034"/>
                  </a:lnTo>
                  <a:cubicBezTo>
                    <a:pt x="1611381" y="1317391"/>
                    <a:pt x="1635952" y="1312001"/>
                    <a:pt x="1661188" y="1309098"/>
                  </a:cubicBezTo>
                  <a:lnTo>
                    <a:pt x="1715128" y="1308385"/>
                  </a:lnTo>
                  <a:lnTo>
                    <a:pt x="1732541" y="1109358"/>
                  </a:lnTo>
                  <a:lnTo>
                    <a:pt x="1729018" y="1108224"/>
                  </a:lnTo>
                  <a:cubicBezTo>
                    <a:pt x="1529430" y="1020665"/>
                    <a:pt x="1389384" y="815683"/>
                    <a:pt x="1389384" y="576775"/>
                  </a:cubicBezTo>
                  <a:cubicBezTo>
                    <a:pt x="1389384" y="258231"/>
                    <a:pt x="1638355" y="0"/>
                    <a:pt x="1945472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5" name="Freeform 364"/>
            <p:cNvSpPr>
              <a:spLocks noChangeAspect="1"/>
            </p:cNvSpPr>
            <p:nvPr/>
          </p:nvSpPr>
          <p:spPr>
            <a:xfrm>
              <a:off x="4968686" y="2566195"/>
              <a:ext cx="1618247" cy="1593672"/>
            </a:xfrm>
            <a:custGeom>
              <a:avLst/>
              <a:gdLst>
                <a:gd name="connsiteX0" fmla="*/ 1475996 w 2951992"/>
                <a:gd name="connsiteY0" fmla="*/ 741127 h 2907145"/>
                <a:gd name="connsiteX1" fmla="*/ 739671 w 2951992"/>
                <a:gd name="connsiteY1" fmla="*/ 1477452 h 2907145"/>
                <a:gd name="connsiteX2" fmla="*/ 1475996 w 2951992"/>
                <a:gd name="connsiteY2" fmla="*/ 2213777 h 2907145"/>
                <a:gd name="connsiteX3" fmla="*/ 2212321 w 2951992"/>
                <a:gd name="connsiteY3" fmla="*/ 1477452 h 2907145"/>
                <a:gd name="connsiteX4" fmla="*/ 1475996 w 2951992"/>
                <a:gd name="connsiteY4" fmla="*/ 741127 h 2907145"/>
                <a:gd name="connsiteX5" fmla="*/ 1355118 w 2951992"/>
                <a:gd name="connsiteY5" fmla="*/ 0 h 2907145"/>
                <a:gd name="connsiteX6" fmla="*/ 1596874 w 2951992"/>
                <a:gd name="connsiteY6" fmla="*/ 0 h 2907145"/>
                <a:gd name="connsiteX7" fmla="*/ 1649416 w 2951992"/>
                <a:gd name="connsiteY7" fmla="*/ 298027 h 2907145"/>
                <a:gd name="connsiteX8" fmla="*/ 2101269 w 2951992"/>
                <a:gd name="connsiteY8" fmla="*/ 462488 h 2907145"/>
                <a:gd name="connsiteX9" fmla="*/ 2333086 w 2951992"/>
                <a:gd name="connsiteY9" fmla="*/ 267960 h 2907145"/>
                <a:gd name="connsiteX10" fmla="*/ 2518281 w 2951992"/>
                <a:gd name="connsiteY10" fmla="*/ 423357 h 2907145"/>
                <a:gd name="connsiteX11" fmla="*/ 2366963 w 2951992"/>
                <a:gd name="connsiteY11" fmla="*/ 685432 h 2907145"/>
                <a:gd name="connsiteX12" fmla="*/ 2607389 w 2951992"/>
                <a:gd name="connsiteY12" fmla="*/ 1101862 h 2907145"/>
                <a:gd name="connsiteX13" fmla="*/ 2910012 w 2951992"/>
                <a:gd name="connsiteY13" fmla="*/ 1101854 h 2907145"/>
                <a:gd name="connsiteX14" fmla="*/ 2951992 w 2951992"/>
                <a:gd name="connsiteY14" fmla="*/ 1339936 h 2907145"/>
                <a:gd name="connsiteX15" fmla="*/ 2667617 w 2951992"/>
                <a:gd name="connsiteY15" fmla="*/ 1443432 h 2907145"/>
                <a:gd name="connsiteX16" fmla="*/ 2584118 w 2951992"/>
                <a:gd name="connsiteY16" fmla="*/ 1916978 h 2907145"/>
                <a:gd name="connsiteX17" fmla="*/ 2815945 w 2951992"/>
                <a:gd name="connsiteY17" fmla="*/ 2111495 h 2907145"/>
                <a:gd name="connsiteX18" fmla="*/ 2695068 w 2951992"/>
                <a:gd name="connsiteY18" fmla="*/ 2320861 h 2907145"/>
                <a:gd name="connsiteX19" fmla="*/ 2410698 w 2951992"/>
                <a:gd name="connsiteY19" fmla="*/ 2217350 h 2907145"/>
                <a:gd name="connsiteX20" fmla="*/ 2042344 w 2951992"/>
                <a:gd name="connsiteY20" fmla="*/ 2526435 h 2907145"/>
                <a:gd name="connsiteX21" fmla="*/ 2094902 w 2951992"/>
                <a:gd name="connsiteY21" fmla="*/ 2824460 h 2907145"/>
                <a:gd name="connsiteX22" fmla="*/ 1867726 w 2951992"/>
                <a:gd name="connsiteY22" fmla="*/ 2907145 h 2907145"/>
                <a:gd name="connsiteX23" fmla="*/ 1716422 w 2951992"/>
                <a:gd name="connsiteY23" fmla="*/ 2645062 h 2907145"/>
                <a:gd name="connsiteX24" fmla="*/ 1235570 w 2951992"/>
                <a:gd name="connsiteY24" fmla="*/ 2645062 h 2907145"/>
                <a:gd name="connsiteX25" fmla="*/ 1084266 w 2951992"/>
                <a:gd name="connsiteY25" fmla="*/ 2907145 h 2907145"/>
                <a:gd name="connsiteX26" fmla="*/ 857090 w 2951992"/>
                <a:gd name="connsiteY26" fmla="*/ 2824460 h 2907145"/>
                <a:gd name="connsiteX27" fmla="*/ 909648 w 2951992"/>
                <a:gd name="connsiteY27" fmla="*/ 2526436 h 2907145"/>
                <a:gd name="connsiteX28" fmla="*/ 541294 w 2951992"/>
                <a:gd name="connsiteY28" fmla="*/ 2217351 h 2907145"/>
                <a:gd name="connsiteX29" fmla="*/ 256924 w 2951992"/>
                <a:gd name="connsiteY29" fmla="*/ 2320861 h 2907145"/>
                <a:gd name="connsiteX30" fmla="*/ 136047 w 2951992"/>
                <a:gd name="connsiteY30" fmla="*/ 2111495 h 2907145"/>
                <a:gd name="connsiteX31" fmla="*/ 367874 w 2951992"/>
                <a:gd name="connsiteY31" fmla="*/ 1916979 h 2907145"/>
                <a:gd name="connsiteX32" fmla="*/ 284375 w 2951992"/>
                <a:gd name="connsiteY32" fmla="*/ 1443433 h 2907145"/>
                <a:gd name="connsiteX33" fmla="*/ 0 w 2951992"/>
                <a:gd name="connsiteY33" fmla="*/ 1339936 h 2907145"/>
                <a:gd name="connsiteX34" fmla="*/ 41980 w 2951992"/>
                <a:gd name="connsiteY34" fmla="*/ 1101854 h 2907145"/>
                <a:gd name="connsiteX35" fmla="*/ 344603 w 2951992"/>
                <a:gd name="connsiteY35" fmla="*/ 1101862 h 2907145"/>
                <a:gd name="connsiteX36" fmla="*/ 585029 w 2951992"/>
                <a:gd name="connsiteY36" fmla="*/ 685432 h 2907145"/>
                <a:gd name="connsiteX37" fmla="*/ 433711 w 2951992"/>
                <a:gd name="connsiteY37" fmla="*/ 423357 h 2907145"/>
                <a:gd name="connsiteX38" fmla="*/ 618906 w 2951992"/>
                <a:gd name="connsiteY38" fmla="*/ 267960 h 2907145"/>
                <a:gd name="connsiteX39" fmla="*/ 850723 w 2951992"/>
                <a:gd name="connsiteY39" fmla="*/ 462488 h 2907145"/>
                <a:gd name="connsiteX40" fmla="*/ 1302576 w 2951992"/>
                <a:gd name="connsiteY40" fmla="*/ 298027 h 290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951992" h="2907145">
                  <a:moveTo>
                    <a:pt x="1475996" y="741127"/>
                  </a:moveTo>
                  <a:cubicBezTo>
                    <a:pt x="1069335" y="741127"/>
                    <a:pt x="739671" y="1070791"/>
                    <a:pt x="739671" y="1477452"/>
                  </a:cubicBezTo>
                  <a:cubicBezTo>
                    <a:pt x="739671" y="1884113"/>
                    <a:pt x="1069335" y="2213777"/>
                    <a:pt x="1475996" y="2213777"/>
                  </a:cubicBezTo>
                  <a:cubicBezTo>
                    <a:pt x="1882657" y="2213777"/>
                    <a:pt x="2212321" y="1884113"/>
                    <a:pt x="2212321" y="1477452"/>
                  </a:cubicBezTo>
                  <a:cubicBezTo>
                    <a:pt x="2212321" y="1070791"/>
                    <a:pt x="1882657" y="741127"/>
                    <a:pt x="1475996" y="741127"/>
                  </a:cubicBezTo>
                  <a:close/>
                  <a:moveTo>
                    <a:pt x="1355118" y="0"/>
                  </a:moveTo>
                  <a:lnTo>
                    <a:pt x="1596874" y="0"/>
                  </a:lnTo>
                  <a:lnTo>
                    <a:pt x="1649416" y="298027"/>
                  </a:lnTo>
                  <a:cubicBezTo>
                    <a:pt x="1809641" y="321586"/>
                    <a:pt x="1963386" y="377545"/>
                    <a:pt x="2101269" y="462488"/>
                  </a:cubicBezTo>
                  <a:lnTo>
                    <a:pt x="2333086" y="267960"/>
                  </a:lnTo>
                  <a:lnTo>
                    <a:pt x="2518281" y="423357"/>
                  </a:lnTo>
                  <a:lnTo>
                    <a:pt x="2366963" y="685432"/>
                  </a:lnTo>
                  <a:cubicBezTo>
                    <a:pt x="2474559" y="806470"/>
                    <a:pt x="2556365" y="948162"/>
                    <a:pt x="2607389" y="1101862"/>
                  </a:cubicBezTo>
                  <a:lnTo>
                    <a:pt x="2910012" y="1101854"/>
                  </a:lnTo>
                  <a:lnTo>
                    <a:pt x="2951992" y="1339936"/>
                  </a:lnTo>
                  <a:lnTo>
                    <a:pt x="2667617" y="1443432"/>
                  </a:lnTo>
                  <a:cubicBezTo>
                    <a:pt x="2672239" y="1605314"/>
                    <a:pt x="2643828" y="1766440"/>
                    <a:pt x="2584118" y="1916978"/>
                  </a:cubicBezTo>
                  <a:lnTo>
                    <a:pt x="2815945" y="2111495"/>
                  </a:lnTo>
                  <a:lnTo>
                    <a:pt x="2695068" y="2320861"/>
                  </a:lnTo>
                  <a:lnTo>
                    <a:pt x="2410698" y="2217350"/>
                  </a:lnTo>
                  <a:cubicBezTo>
                    <a:pt x="2310183" y="2344329"/>
                    <a:pt x="2184849" y="2449497"/>
                    <a:pt x="2042344" y="2526435"/>
                  </a:cubicBezTo>
                  <a:lnTo>
                    <a:pt x="2094902" y="2824460"/>
                  </a:lnTo>
                  <a:lnTo>
                    <a:pt x="1867726" y="2907145"/>
                  </a:lnTo>
                  <a:lnTo>
                    <a:pt x="1716422" y="2645062"/>
                  </a:lnTo>
                  <a:cubicBezTo>
                    <a:pt x="1557802" y="2677724"/>
                    <a:pt x="1394190" y="2677724"/>
                    <a:pt x="1235570" y="2645062"/>
                  </a:cubicBezTo>
                  <a:lnTo>
                    <a:pt x="1084266" y="2907145"/>
                  </a:lnTo>
                  <a:lnTo>
                    <a:pt x="857090" y="2824460"/>
                  </a:lnTo>
                  <a:lnTo>
                    <a:pt x="909648" y="2526436"/>
                  </a:lnTo>
                  <a:cubicBezTo>
                    <a:pt x="767143" y="2449498"/>
                    <a:pt x="641810" y="2344330"/>
                    <a:pt x="541294" y="2217351"/>
                  </a:cubicBezTo>
                  <a:lnTo>
                    <a:pt x="256924" y="2320861"/>
                  </a:lnTo>
                  <a:lnTo>
                    <a:pt x="136047" y="2111495"/>
                  </a:lnTo>
                  <a:lnTo>
                    <a:pt x="367874" y="1916979"/>
                  </a:lnTo>
                  <a:cubicBezTo>
                    <a:pt x="308164" y="1766441"/>
                    <a:pt x="279753" y="1605314"/>
                    <a:pt x="284375" y="1443433"/>
                  </a:cubicBezTo>
                  <a:lnTo>
                    <a:pt x="0" y="1339936"/>
                  </a:lnTo>
                  <a:lnTo>
                    <a:pt x="41980" y="1101854"/>
                  </a:lnTo>
                  <a:lnTo>
                    <a:pt x="344603" y="1101862"/>
                  </a:lnTo>
                  <a:cubicBezTo>
                    <a:pt x="395627" y="948162"/>
                    <a:pt x="477433" y="806470"/>
                    <a:pt x="585029" y="685432"/>
                  </a:cubicBezTo>
                  <a:lnTo>
                    <a:pt x="433711" y="423357"/>
                  </a:lnTo>
                  <a:lnTo>
                    <a:pt x="618906" y="267960"/>
                  </a:lnTo>
                  <a:lnTo>
                    <a:pt x="850723" y="462488"/>
                  </a:lnTo>
                  <a:cubicBezTo>
                    <a:pt x="988606" y="377545"/>
                    <a:pt x="1142351" y="321586"/>
                    <a:pt x="1302576" y="298027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solidFill>
                <a:srgbClr val="0070C0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286" tIns="769233" rIns="670286" bIns="821355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3200" kern="1200"/>
            </a:p>
          </p:txBody>
        </p:sp>
      </p:grpSp>
      <p:grpSp>
        <p:nvGrpSpPr>
          <p:cNvPr id="373" name="Group 372"/>
          <p:cNvGrpSpPr>
            <a:grpSpLocks noChangeAspect="1"/>
          </p:cNvGrpSpPr>
          <p:nvPr>
            <p:custDataLst>
              <p:custData r:id="rId8"/>
            </p:custDataLst>
          </p:nvPr>
        </p:nvGrpSpPr>
        <p:grpSpPr>
          <a:xfrm>
            <a:off x="7312245" y="2908570"/>
            <a:ext cx="1080000" cy="1071730"/>
            <a:chOff x="5295406" y="2673099"/>
            <a:chExt cx="907631" cy="900680"/>
          </a:xfrm>
        </p:grpSpPr>
        <p:grpSp>
          <p:nvGrpSpPr>
            <p:cNvPr id="374" name="Group 373"/>
            <p:cNvGrpSpPr>
              <a:grpSpLocks noChangeAspect="1"/>
            </p:cNvGrpSpPr>
            <p:nvPr/>
          </p:nvGrpSpPr>
          <p:grpSpPr>
            <a:xfrm>
              <a:off x="5295406" y="2673099"/>
              <a:ext cx="521304" cy="669929"/>
              <a:chOff x="5332903" y="-265579"/>
              <a:chExt cx="5648178" cy="7258485"/>
            </a:xfrm>
          </p:grpSpPr>
          <p:sp>
            <p:nvSpPr>
              <p:cNvPr id="380" name="Oval 379"/>
              <p:cNvSpPr>
                <a:spLocks noChangeAspect="1"/>
              </p:cNvSpPr>
              <p:nvPr/>
            </p:nvSpPr>
            <p:spPr>
              <a:xfrm>
                <a:off x="6571867" y="-265579"/>
                <a:ext cx="3223555" cy="32235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1" name="Freeform 380"/>
              <p:cNvSpPr>
                <a:spLocks noChangeAspect="1"/>
              </p:cNvSpPr>
              <p:nvPr/>
            </p:nvSpPr>
            <p:spPr>
              <a:xfrm>
                <a:off x="5332903" y="2708396"/>
                <a:ext cx="5648178" cy="4284510"/>
              </a:xfrm>
              <a:custGeom>
                <a:avLst/>
                <a:gdLst>
                  <a:gd name="connsiteX0" fmla="*/ 163090 w 630777"/>
                  <a:gd name="connsiteY0" fmla="*/ 0 h 621242"/>
                  <a:gd name="connsiteX1" fmla="*/ 164357 w 630777"/>
                  <a:gd name="connsiteY1" fmla="*/ 1880 h 621242"/>
                  <a:gd name="connsiteX2" fmla="*/ 318365 w 630777"/>
                  <a:gd name="connsiteY2" fmla="*/ 65672 h 621242"/>
                  <a:gd name="connsiteX3" fmla="*/ 472373 w 630777"/>
                  <a:gd name="connsiteY3" fmla="*/ 1880 h 621242"/>
                  <a:gd name="connsiteX4" fmla="*/ 472928 w 630777"/>
                  <a:gd name="connsiteY4" fmla="*/ 1058 h 621242"/>
                  <a:gd name="connsiteX5" fmla="*/ 522917 w 630777"/>
                  <a:gd name="connsiteY5" fmla="*/ 11150 h 621242"/>
                  <a:gd name="connsiteX6" fmla="*/ 630777 w 630777"/>
                  <a:gd name="connsiteY6" fmla="*/ 173874 h 621242"/>
                  <a:gd name="connsiteX7" fmla="*/ 630777 w 630777"/>
                  <a:gd name="connsiteY7" fmla="*/ 444640 h 621242"/>
                  <a:gd name="connsiteX8" fmla="*/ 454175 w 630777"/>
                  <a:gd name="connsiteY8" fmla="*/ 621242 h 621242"/>
                  <a:gd name="connsiteX9" fmla="*/ 176602 w 630777"/>
                  <a:gd name="connsiteY9" fmla="*/ 621242 h 621242"/>
                  <a:gd name="connsiteX10" fmla="*/ 0 w 630777"/>
                  <a:gd name="connsiteY10" fmla="*/ 444640 h 621242"/>
                  <a:gd name="connsiteX11" fmla="*/ 0 w 630777"/>
                  <a:gd name="connsiteY11" fmla="*/ 173874 h 621242"/>
                  <a:gd name="connsiteX12" fmla="*/ 107861 w 630777"/>
                  <a:gd name="connsiteY12" fmla="*/ 11150 h 621242"/>
                  <a:gd name="connsiteX0" fmla="*/ 163090 w 630777"/>
                  <a:gd name="connsiteY0" fmla="*/ 0 h 621242"/>
                  <a:gd name="connsiteX1" fmla="*/ 164357 w 630777"/>
                  <a:gd name="connsiteY1" fmla="*/ 1880 h 621242"/>
                  <a:gd name="connsiteX2" fmla="*/ 318365 w 630777"/>
                  <a:gd name="connsiteY2" fmla="*/ 65672 h 621242"/>
                  <a:gd name="connsiteX3" fmla="*/ 472373 w 630777"/>
                  <a:gd name="connsiteY3" fmla="*/ 1880 h 621242"/>
                  <a:gd name="connsiteX4" fmla="*/ 472928 w 630777"/>
                  <a:gd name="connsiteY4" fmla="*/ 1058 h 621242"/>
                  <a:gd name="connsiteX5" fmla="*/ 522917 w 630777"/>
                  <a:gd name="connsiteY5" fmla="*/ 11150 h 621242"/>
                  <a:gd name="connsiteX6" fmla="*/ 630777 w 630777"/>
                  <a:gd name="connsiteY6" fmla="*/ 173874 h 621242"/>
                  <a:gd name="connsiteX7" fmla="*/ 630777 w 630777"/>
                  <a:gd name="connsiteY7" fmla="*/ 444640 h 621242"/>
                  <a:gd name="connsiteX8" fmla="*/ 176602 w 630777"/>
                  <a:gd name="connsiteY8" fmla="*/ 621242 h 621242"/>
                  <a:gd name="connsiteX9" fmla="*/ 0 w 630777"/>
                  <a:gd name="connsiteY9" fmla="*/ 444640 h 621242"/>
                  <a:gd name="connsiteX10" fmla="*/ 0 w 630777"/>
                  <a:gd name="connsiteY10" fmla="*/ 173874 h 621242"/>
                  <a:gd name="connsiteX11" fmla="*/ 107861 w 630777"/>
                  <a:gd name="connsiteY11" fmla="*/ 11150 h 621242"/>
                  <a:gd name="connsiteX12" fmla="*/ 163090 w 630777"/>
                  <a:gd name="connsiteY12" fmla="*/ 0 h 621242"/>
                  <a:gd name="connsiteX0" fmla="*/ 163090 w 630777"/>
                  <a:gd name="connsiteY0" fmla="*/ 0 h 478486"/>
                  <a:gd name="connsiteX1" fmla="*/ 164357 w 630777"/>
                  <a:gd name="connsiteY1" fmla="*/ 1880 h 478486"/>
                  <a:gd name="connsiteX2" fmla="*/ 318365 w 630777"/>
                  <a:gd name="connsiteY2" fmla="*/ 65672 h 478486"/>
                  <a:gd name="connsiteX3" fmla="*/ 472373 w 630777"/>
                  <a:gd name="connsiteY3" fmla="*/ 1880 h 478486"/>
                  <a:gd name="connsiteX4" fmla="*/ 472928 w 630777"/>
                  <a:gd name="connsiteY4" fmla="*/ 1058 h 478486"/>
                  <a:gd name="connsiteX5" fmla="*/ 522917 w 630777"/>
                  <a:gd name="connsiteY5" fmla="*/ 11150 h 478486"/>
                  <a:gd name="connsiteX6" fmla="*/ 630777 w 630777"/>
                  <a:gd name="connsiteY6" fmla="*/ 173874 h 478486"/>
                  <a:gd name="connsiteX7" fmla="*/ 630777 w 630777"/>
                  <a:gd name="connsiteY7" fmla="*/ 444640 h 478486"/>
                  <a:gd name="connsiteX8" fmla="*/ 0 w 630777"/>
                  <a:gd name="connsiteY8" fmla="*/ 444640 h 478486"/>
                  <a:gd name="connsiteX9" fmla="*/ 0 w 630777"/>
                  <a:gd name="connsiteY9" fmla="*/ 173874 h 478486"/>
                  <a:gd name="connsiteX10" fmla="*/ 107861 w 630777"/>
                  <a:gd name="connsiteY10" fmla="*/ 11150 h 478486"/>
                  <a:gd name="connsiteX11" fmla="*/ 163090 w 630777"/>
                  <a:gd name="connsiteY11" fmla="*/ 0 h 478486"/>
                  <a:gd name="connsiteX0" fmla="*/ 163090 w 630777"/>
                  <a:gd name="connsiteY0" fmla="*/ 0 h 478486"/>
                  <a:gd name="connsiteX1" fmla="*/ 164357 w 630777"/>
                  <a:gd name="connsiteY1" fmla="*/ 1880 h 478486"/>
                  <a:gd name="connsiteX2" fmla="*/ 318365 w 630777"/>
                  <a:gd name="connsiteY2" fmla="*/ 65672 h 478486"/>
                  <a:gd name="connsiteX3" fmla="*/ 472373 w 630777"/>
                  <a:gd name="connsiteY3" fmla="*/ 1880 h 478486"/>
                  <a:gd name="connsiteX4" fmla="*/ 472928 w 630777"/>
                  <a:gd name="connsiteY4" fmla="*/ 1058 h 478486"/>
                  <a:gd name="connsiteX5" fmla="*/ 522917 w 630777"/>
                  <a:gd name="connsiteY5" fmla="*/ 11150 h 478486"/>
                  <a:gd name="connsiteX6" fmla="*/ 630777 w 630777"/>
                  <a:gd name="connsiteY6" fmla="*/ 173874 h 478486"/>
                  <a:gd name="connsiteX7" fmla="*/ 630777 w 630777"/>
                  <a:gd name="connsiteY7" fmla="*/ 444640 h 478486"/>
                  <a:gd name="connsiteX8" fmla="*/ 0 w 630777"/>
                  <a:gd name="connsiteY8" fmla="*/ 444640 h 478486"/>
                  <a:gd name="connsiteX9" fmla="*/ 0 w 630777"/>
                  <a:gd name="connsiteY9" fmla="*/ 173874 h 478486"/>
                  <a:gd name="connsiteX10" fmla="*/ 107861 w 630777"/>
                  <a:gd name="connsiteY10" fmla="*/ 11150 h 478486"/>
                  <a:gd name="connsiteX11" fmla="*/ 163090 w 630777"/>
                  <a:gd name="connsiteY11" fmla="*/ 0 h 478486"/>
                  <a:gd name="connsiteX0" fmla="*/ 163090 w 630777"/>
                  <a:gd name="connsiteY0" fmla="*/ 0 h 478486"/>
                  <a:gd name="connsiteX1" fmla="*/ 164357 w 630777"/>
                  <a:gd name="connsiteY1" fmla="*/ 1880 h 478486"/>
                  <a:gd name="connsiteX2" fmla="*/ 318365 w 630777"/>
                  <a:gd name="connsiteY2" fmla="*/ 65672 h 478486"/>
                  <a:gd name="connsiteX3" fmla="*/ 472373 w 630777"/>
                  <a:gd name="connsiteY3" fmla="*/ 1880 h 478486"/>
                  <a:gd name="connsiteX4" fmla="*/ 472928 w 630777"/>
                  <a:gd name="connsiteY4" fmla="*/ 1058 h 478486"/>
                  <a:gd name="connsiteX5" fmla="*/ 522917 w 630777"/>
                  <a:gd name="connsiteY5" fmla="*/ 11150 h 478486"/>
                  <a:gd name="connsiteX6" fmla="*/ 630777 w 630777"/>
                  <a:gd name="connsiteY6" fmla="*/ 173874 h 478486"/>
                  <a:gd name="connsiteX7" fmla="*/ 630777 w 630777"/>
                  <a:gd name="connsiteY7" fmla="*/ 444640 h 478486"/>
                  <a:gd name="connsiteX8" fmla="*/ 0 w 630777"/>
                  <a:gd name="connsiteY8" fmla="*/ 444640 h 478486"/>
                  <a:gd name="connsiteX9" fmla="*/ 0 w 630777"/>
                  <a:gd name="connsiteY9" fmla="*/ 173874 h 478486"/>
                  <a:gd name="connsiteX10" fmla="*/ 107861 w 630777"/>
                  <a:gd name="connsiteY10" fmla="*/ 11150 h 478486"/>
                  <a:gd name="connsiteX11" fmla="*/ 163090 w 630777"/>
                  <a:gd name="connsiteY11" fmla="*/ 0 h 478486"/>
                  <a:gd name="connsiteX0" fmla="*/ 163090 w 630777"/>
                  <a:gd name="connsiteY0" fmla="*/ 0 h 478486"/>
                  <a:gd name="connsiteX1" fmla="*/ 164357 w 630777"/>
                  <a:gd name="connsiteY1" fmla="*/ 1880 h 478486"/>
                  <a:gd name="connsiteX2" fmla="*/ 318365 w 630777"/>
                  <a:gd name="connsiteY2" fmla="*/ 65672 h 478486"/>
                  <a:gd name="connsiteX3" fmla="*/ 472373 w 630777"/>
                  <a:gd name="connsiteY3" fmla="*/ 1880 h 478486"/>
                  <a:gd name="connsiteX4" fmla="*/ 472928 w 630777"/>
                  <a:gd name="connsiteY4" fmla="*/ 1058 h 478486"/>
                  <a:gd name="connsiteX5" fmla="*/ 522917 w 630777"/>
                  <a:gd name="connsiteY5" fmla="*/ 11150 h 478486"/>
                  <a:gd name="connsiteX6" fmla="*/ 630777 w 630777"/>
                  <a:gd name="connsiteY6" fmla="*/ 173874 h 478486"/>
                  <a:gd name="connsiteX7" fmla="*/ 630777 w 630777"/>
                  <a:gd name="connsiteY7" fmla="*/ 444640 h 478486"/>
                  <a:gd name="connsiteX8" fmla="*/ 0 w 630777"/>
                  <a:gd name="connsiteY8" fmla="*/ 444640 h 478486"/>
                  <a:gd name="connsiteX9" fmla="*/ 0 w 630777"/>
                  <a:gd name="connsiteY9" fmla="*/ 173874 h 478486"/>
                  <a:gd name="connsiteX10" fmla="*/ 107861 w 630777"/>
                  <a:gd name="connsiteY10" fmla="*/ 11150 h 478486"/>
                  <a:gd name="connsiteX11" fmla="*/ 163090 w 630777"/>
                  <a:gd name="connsiteY11" fmla="*/ 0 h 478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0777" h="478486">
                    <a:moveTo>
                      <a:pt x="163090" y="0"/>
                    </a:moveTo>
                    <a:lnTo>
                      <a:pt x="164357" y="1880"/>
                    </a:lnTo>
                    <a:cubicBezTo>
                      <a:pt x="203771" y="41294"/>
                      <a:pt x="258221" y="65672"/>
                      <a:pt x="318365" y="65672"/>
                    </a:cubicBezTo>
                    <a:cubicBezTo>
                      <a:pt x="378509" y="65672"/>
                      <a:pt x="432959" y="41294"/>
                      <a:pt x="472373" y="1880"/>
                    </a:cubicBezTo>
                    <a:lnTo>
                      <a:pt x="472928" y="1058"/>
                    </a:lnTo>
                    <a:lnTo>
                      <a:pt x="522917" y="11150"/>
                    </a:lnTo>
                    <a:cubicBezTo>
                      <a:pt x="590841" y="23210"/>
                      <a:pt x="630777" y="100723"/>
                      <a:pt x="630777" y="173874"/>
                    </a:cubicBezTo>
                    <a:lnTo>
                      <a:pt x="630777" y="444640"/>
                    </a:lnTo>
                    <a:cubicBezTo>
                      <a:pt x="525647" y="489768"/>
                      <a:pt x="105130" y="489768"/>
                      <a:pt x="0" y="444640"/>
                    </a:cubicBezTo>
                    <a:lnTo>
                      <a:pt x="0" y="173874"/>
                    </a:lnTo>
                    <a:cubicBezTo>
                      <a:pt x="0" y="100723"/>
                      <a:pt x="41071" y="22075"/>
                      <a:pt x="107861" y="11150"/>
                    </a:cubicBezTo>
                    <a:lnTo>
                      <a:pt x="16309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82" name="Freeform 381"/>
              <p:cNvSpPr>
                <a:spLocks noChangeAspect="1"/>
              </p:cNvSpPr>
              <p:nvPr/>
            </p:nvSpPr>
            <p:spPr>
              <a:xfrm>
                <a:off x="7658044" y="3266017"/>
                <a:ext cx="1061821" cy="3098147"/>
              </a:xfrm>
              <a:custGeom>
                <a:avLst/>
                <a:gdLst>
                  <a:gd name="connsiteX0" fmla="*/ 831751 w 1061821"/>
                  <a:gd name="connsiteY0" fmla="*/ 0 h 3098147"/>
                  <a:gd name="connsiteX1" fmla="*/ 1061821 w 1061821"/>
                  <a:gd name="connsiteY1" fmla="*/ 235580 h 3098147"/>
                  <a:gd name="connsiteX2" fmla="*/ 741127 w 1061821"/>
                  <a:gd name="connsiteY2" fmla="*/ 563955 h 3098147"/>
                  <a:gd name="connsiteX3" fmla="*/ 929798 w 1061821"/>
                  <a:gd name="connsiteY3" fmla="*/ 2372049 h 3098147"/>
                  <a:gd name="connsiteX4" fmla="*/ 928399 w 1061821"/>
                  <a:gd name="connsiteY4" fmla="*/ 2372049 h 3098147"/>
                  <a:gd name="connsiteX5" fmla="*/ 929798 w 1061821"/>
                  <a:gd name="connsiteY5" fmla="*/ 2374586 h 3098147"/>
                  <a:gd name="connsiteX6" fmla="*/ 530915 w 1061821"/>
                  <a:gd name="connsiteY6" fmla="*/ 3098147 h 3098147"/>
                  <a:gd name="connsiteX7" fmla="*/ 132031 w 1061821"/>
                  <a:gd name="connsiteY7" fmla="*/ 2374586 h 3098147"/>
                  <a:gd name="connsiteX8" fmla="*/ 133430 w 1061821"/>
                  <a:gd name="connsiteY8" fmla="*/ 2372049 h 3098147"/>
                  <a:gd name="connsiteX9" fmla="*/ 132031 w 1061821"/>
                  <a:gd name="connsiteY9" fmla="*/ 2372049 h 3098147"/>
                  <a:gd name="connsiteX10" fmla="*/ 320702 w 1061821"/>
                  <a:gd name="connsiteY10" fmla="*/ 563962 h 3098147"/>
                  <a:gd name="connsiteX11" fmla="*/ 0 w 1061821"/>
                  <a:gd name="connsiteY11" fmla="*/ 235580 h 3098147"/>
                  <a:gd name="connsiteX12" fmla="*/ 221779 w 1061821"/>
                  <a:gd name="connsiteY12" fmla="*/ 8491 h 3098147"/>
                  <a:gd name="connsiteX13" fmla="*/ 299545 w 1061821"/>
                  <a:gd name="connsiteY13" fmla="*/ 20359 h 3098147"/>
                  <a:gd name="connsiteX14" fmla="*/ 498947 w 1061821"/>
                  <a:gd name="connsiteY14" fmla="*/ 30428 h 3098147"/>
                  <a:gd name="connsiteX15" fmla="*/ 698349 w 1061821"/>
                  <a:gd name="connsiteY15" fmla="*/ 20359 h 309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1821" h="3098147">
                    <a:moveTo>
                      <a:pt x="831751" y="0"/>
                    </a:moveTo>
                    <a:lnTo>
                      <a:pt x="1061821" y="235580"/>
                    </a:lnTo>
                    <a:lnTo>
                      <a:pt x="741127" y="563955"/>
                    </a:lnTo>
                    <a:lnTo>
                      <a:pt x="929798" y="2372049"/>
                    </a:lnTo>
                    <a:lnTo>
                      <a:pt x="928399" y="2372049"/>
                    </a:lnTo>
                    <a:lnTo>
                      <a:pt x="929798" y="2374586"/>
                    </a:lnTo>
                    <a:lnTo>
                      <a:pt x="530915" y="3098147"/>
                    </a:lnTo>
                    <a:lnTo>
                      <a:pt x="132031" y="2374586"/>
                    </a:lnTo>
                    <a:lnTo>
                      <a:pt x="133430" y="2372049"/>
                    </a:lnTo>
                    <a:lnTo>
                      <a:pt x="132031" y="2372049"/>
                    </a:lnTo>
                    <a:lnTo>
                      <a:pt x="320702" y="563962"/>
                    </a:lnTo>
                    <a:lnTo>
                      <a:pt x="0" y="235580"/>
                    </a:lnTo>
                    <a:lnTo>
                      <a:pt x="221779" y="8491"/>
                    </a:lnTo>
                    <a:lnTo>
                      <a:pt x="299545" y="20359"/>
                    </a:lnTo>
                    <a:cubicBezTo>
                      <a:pt x="365107" y="27017"/>
                      <a:pt x="431629" y="30428"/>
                      <a:pt x="498947" y="30428"/>
                    </a:cubicBezTo>
                    <a:cubicBezTo>
                      <a:pt x="566266" y="30428"/>
                      <a:pt x="632787" y="27017"/>
                      <a:pt x="698349" y="203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75" name="Group 374"/>
            <p:cNvGrpSpPr>
              <a:grpSpLocks noChangeAspect="1"/>
            </p:cNvGrpSpPr>
            <p:nvPr/>
          </p:nvGrpSpPr>
          <p:grpSpPr>
            <a:xfrm>
              <a:off x="5707278" y="3112276"/>
              <a:ext cx="495759" cy="461503"/>
              <a:chOff x="8389345" y="3383384"/>
              <a:chExt cx="495759" cy="461503"/>
            </a:xfrm>
            <a:solidFill>
              <a:schemeClr val="bg1"/>
            </a:solidFill>
          </p:grpSpPr>
          <p:sp>
            <p:nvSpPr>
              <p:cNvPr id="376" name="Rounded Rectangle 375"/>
              <p:cNvSpPr/>
              <p:nvPr/>
            </p:nvSpPr>
            <p:spPr>
              <a:xfrm>
                <a:off x="8389345" y="3473067"/>
                <a:ext cx="495759" cy="227223"/>
              </a:xfrm>
              <a:prstGeom prst="roundRect">
                <a:avLst>
                  <a:gd name="adj" fmla="val 7576"/>
                </a:avLst>
              </a:prstGeom>
              <a:grp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7" name="Rounded Rectangle 376"/>
              <p:cNvSpPr/>
              <p:nvPr/>
            </p:nvSpPr>
            <p:spPr>
              <a:xfrm>
                <a:off x="8411878" y="3700200"/>
                <a:ext cx="450690" cy="144687"/>
              </a:xfrm>
              <a:prstGeom prst="roundRect">
                <a:avLst>
                  <a:gd name="adj" fmla="val 7576"/>
                </a:avLst>
              </a:prstGeom>
              <a:grp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8" name="Freeform 377"/>
              <p:cNvSpPr>
                <a:spLocks noChangeAspect="1"/>
              </p:cNvSpPr>
              <p:nvPr/>
            </p:nvSpPr>
            <p:spPr>
              <a:xfrm rot="5400000">
                <a:off x="8592380" y="3350628"/>
                <a:ext cx="89684" cy="155195"/>
              </a:xfrm>
              <a:custGeom>
                <a:avLst/>
                <a:gdLst>
                  <a:gd name="connsiteX0" fmla="*/ 54395 w 131306"/>
                  <a:gd name="connsiteY0" fmla="*/ 0 h 227223"/>
                  <a:gd name="connsiteX1" fmla="*/ 131306 w 131306"/>
                  <a:gd name="connsiteY1" fmla="*/ 0 h 227223"/>
                  <a:gd name="connsiteX2" fmla="*/ 131306 w 131306"/>
                  <a:gd name="connsiteY2" fmla="*/ 36013 h 227223"/>
                  <a:gd name="connsiteX3" fmla="*/ 56763 w 131306"/>
                  <a:gd name="connsiteY3" fmla="*/ 36013 h 227223"/>
                  <a:gd name="connsiteX4" fmla="*/ 35366 w 131306"/>
                  <a:gd name="connsiteY4" fmla="*/ 57410 h 227223"/>
                  <a:gd name="connsiteX5" fmla="*/ 35366 w 131306"/>
                  <a:gd name="connsiteY5" fmla="*/ 169811 h 227223"/>
                  <a:gd name="connsiteX6" fmla="*/ 56763 w 131306"/>
                  <a:gd name="connsiteY6" fmla="*/ 191208 h 227223"/>
                  <a:gd name="connsiteX7" fmla="*/ 131306 w 131306"/>
                  <a:gd name="connsiteY7" fmla="*/ 191208 h 227223"/>
                  <a:gd name="connsiteX8" fmla="*/ 131306 w 131306"/>
                  <a:gd name="connsiteY8" fmla="*/ 227223 h 227223"/>
                  <a:gd name="connsiteX9" fmla="*/ 54395 w 131306"/>
                  <a:gd name="connsiteY9" fmla="*/ 227223 h 227223"/>
                  <a:gd name="connsiteX10" fmla="*/ 0 w 131306"/>
                  <a:gd name="connsiteY10" fmla="*/ 172828 h 227223"/>
                  <a:gd name="connsiteX11" fmla="*/ 0 w 131306"/>
                  <a:gd name="connsiteY11" fmla="*/ 54395 h 227223"/>
                  <a:gd name="connsiteX12" fmla="*/ 54395 w 131306"/>
                  <a:gd name="connsiteY12" fmla="*/ 0 h 22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1306" h="227223">
                    <a:moveTo>
                      <a:pt x="54395" y="0"/>
                    </a:moveTo>
                    <a:lnTo>
                      <a:pt x="131306" y="0"/>
                    </a:lnTo>
                    <a:lnTo>
                      <a:pt x="131306" y="36013"/>
                    </a:lnTo>
                    <a:lnTo>
                      <a:pt x="56763" y="36013"/>
                    </a:lnTo>
                    <a:cubicBezTo>
                      <a:pt x="44946" y="36013"/>
                      <a:pt x="35366" y="45593"/>
                      <a:pt x="35366" y="57410"/>
                    </a:cubicBezTo>
                    <a:lnTo>
                      <a:pt x="35366" y="169811"/>
                    </a:lnTo>
                    <a:cubicBezTo>
                      <a:pt x="35366" y="181628"/>
                      <a:pt x="44946" y="191208"/>
                      <a:pt x="56763" y="191208"/>
                    </a:cubicBezTo>
                    <a:lnTo>
                      <a:pt x="131306" y="191208"/>
                    </a:lnTo>
                    <a:lnTo>
                      <a:pt x="131306" y="227223"/>
                    </a:lnTo>
                    <a:lnTo>
                      <a:pt x="54395" y="227223"/>
                    </a:lnTo>
                    <a:cubicBezTo>
                      <a:pt x="24353" y="227223"/>
                      <a:pt x="0" y="202870"/>
                      <a:pt x="0" y="172828"/>
                    </a:cubicBezTo>
                    <a:lnTo>
                      <a:pt x="0" y="54395"/>
                    </a:lnTo>
                    <a:cubicBezTo>
                      <a:pt x="0" y="24353"/>
                      <a:pt x="24353" y="0"/>
                      <a:pt x="54395" y="0"/>
                    </a:cubicBezTo>
                    <a:close/>
                  </a:path>
                </a:pathLst>
              </a:custGeom>
              <a:grp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9" name="Rounded Rectangle 378"/>
              <p:cNvSpPr/>
              <p:nvPr/>
            </p:nvSpPr>
            <p:spPr>
              <a:xfrm>
                <a:off x="8600040" y="3653378"/>
                <a:ext cx="74364" cy="93644"/>
              </a:xfrm>
              <a:prstGeom prst="roundRect">
                <a:avLst/>
              </a:prstGeom>
              <a:grp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315" name="Group 314"/>
          <p:cNvGrpSpPr>
            <a:grpSpLocks noChangeAspect="1"/>
          </p:cNvGrpSpPr>
          <p:nvPr>
            <p:custDataLst>
              <p:custData r:id="rId9"/>
            </p:custDataLst>
          </p:nvPr>
        </p:nvGrpSpPr>
        <p:grpSpPr>
          <a:xfrm>
            <a:off x="1303368" y="1340631"/>
            <a:ext cx="914400" cy="914400"/>
            <a:chOff x="5638800" y="2971800"/>
            <a:chExt cx="914400" cy="914400"/>
          </a:xfrm>
        </p:grpSpPr>
        <p:sp>
          <p:nvSpPr>
            <p:cNvPr id="316" name="Oval 315"/>
            <p:cNvSpPr>
              <a:spLocks noChangeAspect="1"/>
            </p:cNvSpPr>
            <p:nvPr/>
          </p:nvSpPr>
          <p:spPr>
            <a:xfrm>
              <a:off x="5638800" y="2971800"/>
              <a:ext cx="914400" cy="914400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 dirty="0">
                <a:solidFill>
                  <a:schemeClr val="tx1"/>
                </a:solidFill>
              </a:endParaRPr>
            </a:p>
          </p:txBody>
        </p:sp>
        <p:sp>
          <p:nvSpPr>
            <p:cNvPr id="317" name="Freeform 316"/>
            <p:cNvSpPr>
              <a:spLocks noChangeAspect="1"/>
            </p:cNvSpPr>
            <p:nvPr/>
          </p:nvSpPr>
          <p:spPr>
            <a:xfrm>
              <a:off x="6059215" y="3186582"/>
              <a:ext cx="73568" cy="484834"/>
            </a:xfrm>
            <a:custGeom>
              <a:avLst/>
              <a:gdLst/>
              <a:ahLst/>
              <a:cxnLst/>
              <a:rect l="l" t="t" r="r" b="b"/>
              <a:pathLst>
                <a:path w="23441" h="154483">
                  <a:moveTo>
                    <a:pt x="11721" y="129034"/>
                  </a:moveTo>
                  <a:cubicBezTo>
                    <a:pt x="14028" y="129034"/>
                    <a:pt x="15925" y="129238"/>
                    <a:pt x="17413" y="129648"/>
                  </a:cubicBezTo>
                  <a:cubicBezTo>
                    <a:pt x="18902" y="130057"/>
                    <a:pt x="20111" y="130727"/>
                    <a:pt x="21041" y="131657"/>
                  </a:cubicBezTo>
                  <a:cubicBezTo>
                    <a:pt x="21971" y="132587"/>
                    <a:pt x="22604" y="133889"/>
                    <a:pt x="22939" y="135564"/>
                  </a:cubicBezTo>
                  <a:cubicBezTo>
                    <a:pt x="23273" y="137238"/>
                    <a:pt x="23441" y="139303"/>
                    <a:pt x="23441" y="141759"/>
                  </a:cubicBezTo>
                  <a:cubicBezTo>
                    <a:pt x="23441" y="144214"/>
                    <a:pt x="23273" y="146242"/>
                    <a:pt x="22939" y="147842"/>
                  </a:cubicBezTo>
                  <a:cubicBezTo>
                    <a:pt x="22604" y="149442"/>
                    <a:pt x="21971" y="150744"/>
                    <a:pt x="21041" y="151749"/>
                  </a:cubicBezTo>
                  <a:cubicBezTo>
                    <a:pt x="20111" y="152753"/>
                    <a:pt x="18902" y="153460"/>
                    <a:pt x="17413" y="153869"/>
                  </a:cubicBezTo>
                  <a:cubicBezTo>
                    <a:pt x="15925" y="154279"/>
                    <a:pt x="14028" y="154483"/>
                    <a:pt x="11721" y="154483"/>
                  </a:cubicBezTo>
                  <a:cubicBezTo>
                    <a:pt x="9414" y="154483"/>
                    <a:pt x="7498" y="154279"/>
                    <a:pt x="5972" y="153869"/>
                  </a:cubicBezTo>
                  <a:cubicBezTo>
                    <a:pt x="4447" y="153460"/>
                    <a:pt x="3237" y="152753"/>
                    <a:pt x="2345" y="151749"/>
                  </a:cubicBezTo>
                  <a:cubicBezTo>
                    <a:pt x="1452" y="150744"/>
                    <a:pt x="838" y="149442"/>
                    <a:pt x="503" y="147842"/>
                  </a:cubicBezTo>
                  <a:cubicBezTo>
                    <a:pt x="168" y="146242"/>
                    <a:pt x="0" y="144214"/>
                    <a:pt x="0" y="141759"/>
                  </a:cubicBezTo>
                  <a:cubicBezTo>
                    <a:pt x="0" y="139303"/>
                    <a:pt x="168" y="137238"/>
                    <a:pt x="503" y="135564"/>
                  </a:cubicBezTo>
                  <a:cubicBezTo>
                    <a:pt x="838" y="133889"/>
                    <a:pt x="1452" y="132587"/>
                    <a:pt x="2345" y="131657"/>
                  </a:cubicBezTo>
                  <a:cubicBezTo>
                    <a:pt x="3237" y="130727"/>
                    <a:pt x="4447" y="130057"/>
                    <a:pt x="5972" y="129648"/>
                  </a:cubicBezTo>
                  <a:cubicBezTo>
                    <a:pt x="7498" y="129238"/>
                    <a:pt x="9414" y="129034"/>
                    <a:pt x="11721" y="129034"/>
                  </a:cubicBezTo>
                  <a:close/>
                  <a:moveTo>
                    <a:pt x="11721" y="0"/>
                  </a:moveTo>
                  <a:cubicBezTo>
                    <a:pt x="13730" y="0"/>
                    <a:pt x="15386" y="111"/>
                    <a:pt x="16688" y="335"/>
                  </a:cubicBezTo>
                  <a:cubicBezTo>
                    <a:pt x="17990" y="558"/>
                    <a:pt x="19032" y="893"/>
                    <a:pt x="19813" y="1339"/>
                  </a:cubicBezTo>
                  <a:cubicBezTo>
                    <a:pt x="20595" y="1786"/>
                    <a:pt x="21134" y="2325"/>
                    <a:pt x="21432" y="2958"/>
                  </a:cubicBezTo>
                  <a:cubicBezTo>
                    <a:pt x="21729" y="3590"/>
                    <a:pt x="21878" y="4353"/>
                    <a:pt x="21878" y="5246"/>
                  </a:cubicBezTo>
                  <a:lnTo>
                    <a:pt x="19981" y="111732"/>
                  </a:lnTo>
                  <a:cubicBezTo>
                    <a:pt x="19981" y="112328"/>
                    <a:pt x="19850" y="112849"/>
                    <a:pt x="19590" y="113295"/>
                  </a:cubicBezTo>
                  <a:cubicBezTo>
                    <a:pt x="19330" y="113742"/>
                    <a:pt x="18864" y="114114"/>
                    <a:pt x="18195" y="114411"/>
                  </a:cubicBezTo>
                  <a:cubicBezTo>
                    <a:pt x="17525" y="114709"/>
                    <a:pt x="16669" y="114932"/>
                    <a:pt x="15627" y="115081"/>
                  </a:cubicBezTo>
                  <a:cubicBezTo>
                    <a:pt x="14586" y="115230"/>
                    <a:pt x="13283" y="115304"/>
                    <a:pt x="11721" y="115304"/>
                  </a:cubicBezTo>
                  <a:cubicBezTo>
                    <a:pt x="10158" y="115304"/>
                    <a:pt x="8856" y="115230"/>
                    <a:pt x="7814" y="115081"/>
                  </a:cubicBezTo>
                  <a:cubicBezTo>
                    <a:pt x="6772" y="114932"/>
                    <a:pt x="5916" y="114709"/>
                    <a:pt x="5247" y="114411"/>
                  </a:cubicBezTo>
                  <a:cubicBezTo>
                    <a:pt x="4577" y="114114"/>
                    <a:pt x="4112" y="113742"/>
                    <a:pt x="3851" y="113295"/>
                  </a:cubicBezTo>
                  <a:cubicBezTo>
                    <a:pt x="3591" y="112849"/>
                    <a:pt x="3461" y="112328"/>
                    <a:pt x="3461" y="111732"/>
                  </a:cubicBezTo>
                  <a:lnTo>
                    <a:pt x="1563" y="5246"/>
                  </a:lnTo>
                  <a:cubicBezTo>
                    <a:pt x="1489" y="4353"/>
                    <a:pt x="1600" y="3572"/>
                    <a:pt x="1898" y="2902"/>
                  </a:cubicBezTo>
                  <a:cubicBezTo>
                    <a:pt x="2196" y="2232"/>
                    <a:pt x="2735" y="1674"/>
                    <a:pt x="3517" y="1228"/>
                  </a:cubicBezTo>
                  <a:cubicBezTo>
                    <a:pt x="4298" y="781"/>
                    <a:pt x="5340" y="465"/>
                    <a:pt x="6642" y="279"/>
                  </a:cubicBezTo>
                  <a:cubicBezTo>
                    <a:pt x="7944" y="93"/>
                    <a:pt x="9637" y="0"/>
                    <a:pt x="11721" y="0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18" name="Group 317"/>
          <p:cNvGrpSpPr>
            <a:grpSpLocks noChangeAspect="1"/>
          </p:cNvGrpSpPr>
          <p:nvPr>
            <p:custDataLst>
              <p:custData r:id="rId10"/>
            </p:custDataLst>
          </p:nvPr>
        </p:nvGrpSpPr>
        <p:grpSpPr>
          <a:xfrm>
            <a:off x="3200727" y="1314297"/>
            <a:ext cx="1080000" cy="967069"/>
            <a:chOff x="5566160" y="2975946"/>
            <a:chExt cx="1080000" cy="967069"/>
          </a:xfrm>
        </p:grpSpPr>
        <p:sp>
          <p:nvSpPr>
            <p:cNvPr id="319" name="Freeform 318"/>
            <p:cNvSpPr>
              <a:spLocks noChangeAspect="1"/>
            </p:cNvSpPr>
            <p:nvPr/>
          </p:nvSpPr>
          <p:spPr>
            <a:xfrm>
              <a:off x="5566160" y="2975946"/>
              <a:ext cx="1080000" cy="967069"/>
            </a:xfrm>
            <a:custGeom>
              <a:avLst/>
              <a:gdLst>
                <a:gd name="connsiteX0" fmla="*/ 2894713 w 5789420"/>
                <a:gd name="connsiteY0" fmla="*/ 181757 h 5184030"/>
                <a:gd name="connsiteX1" fmla="*/ 2627858 w 5789420"/>
                <a:gd name="connsiteY1" fmla="*/ 263270 h 5184030"/>
                <a:gd name="connsiteX2" fmla="*/ 2565249 w 5789420"/>
                <a:gd name="connsiteY2" fmla="*/ 314926 h 5184030"/>
                <a:gd name="connsiteX3" fmla="*/ 2545767 w 5789420"/>
                <a:gd name="connsiteY3" fmla="*/ 330436 h 5184030"/>
                <a:gd name="connsiteX4" fmla="*/ 2488065 w 5789420"/>
                <a:gd name="connsiteY4" fmla="*/ 406510 h 5184030"/>
                <a:gd name="connsiteX5" fmla="*/ 225903 w 5789420"/>
                <a:gd name="connsiteY5" fmla="*/ 4324693 h 5184030"/>
                <a:gd name="connsiteX6" fmla="*/ 600068 w 5789420"/>
                <a:gd name="connsiteY6" fmla="*/ 5013823 h 5184030"/>
                <a:gd name="connsiteX7" fmla="*/ 2894710 w 5789420"/>
                <a:gd name="connsiteY7" fmla="*/ 5013823 h 5184030"/>
                <a:gd name="connsiteX8" fmla="*/ 5189352 w 5789420"/>
                <a:gd name="connsiteY8" fmla="*/ 5013823 h 5184030"/>
                <a:gd name="connsiteX9" fmla="*/ 5563517 w 5789420"/>
                <a:gd name="connsiteY9" fmla="*/ 4324693 h 5184030"/>
                <a:gd name="connsiteX10" fmla="*/ 3301355 w 5789420"/>
                <a:gd name="connsiteY10" fmla="*/ 406510 h 5184030"/>
                <a:gd name="connsiteX11" fmla="*/ 3243654 w 5789420"/>
                <a:gd name="connsiteY11" fmla="*/ 330436 h 5184030"/>
                <a:gd name="connsiteX12" fmla="*/ 3224293 w 5789420"/>
                <a:gd name="connsiteY12" fmla="*/ 315023 h 5184030"/>
                <a:gd name="connsiteX13" fmla="*/ 3161568 w 5789420"/>
                <a:gd name="connsiteY13" fmla="*/ 263271 h 5184030"/>
                <a:gd name="connsiteX14" fmla="*/ 2894713 w 5789420"/>
                <a:gd name="connsiteY14" fmla="*/ 181758 h 5184030"/>
                <a:gd name="connsiteX15" fmla="*/ 2839287 w 5789420"/>
                <a:gd name="connsiteY15" fmla="*/ 0 h 5184030"/>
                <a:gd name="connsiteX16" fmla="*/ 2890126 w 5789420"/>
                <a:gd name="connsiteY16" fmla="*/ 98 h 5184030"/>
                <a:gd name="connsiteX17" fmla="*/ 2894710 w 5789420"/>
                <a:gd name="connsiteY17" fmla="*/ 89 h 5184030"/>
                <a:gd name="connsiteX18" fmla="*/ 2899294 w 5789420"/>
                <a:gd name="connsiteY18" fmla="*/ 98 h 5184030"/>
                <a:gd name="connsiteX19" fmla="*/ 2950133 w 5789420"/>
                <a:gd name="connsiteY19" fmla="*/ 0 h 5184030"/>
                <a:gd name="connsiteX20" fmla="*/ 3481320 w 5789420"/>
                <a:gd name="connsiteY20" fmla="*/ 331930 h 5184030"/>
                <a:gd name="connsiteX21" fmla="*/ 5699953 w 5789420"/>
                <a:gd name="connsiteY21" fmla="*/ 4174718 h 5184030"/>
                <a:gd name="connsiteX22" fmla="*/ 5766583 w 5789420"/>
                <a:gd name="connsiteY22" fmla="*/ 4680819 h 5184030"/>
                <a:gd name="connsiteX23" fmla="*/ 5736621 w 5789420"/>
                <a:gd name="connsiteY23" fmla="*/ 4761064 h 5184030"/>
                <a:gd name="connsiteX24" fmla="*/ 5731773 w 5789420"/>
                <a:gd name="connsiteY24" fmla="*/ 4776681 h 5184030"/>
                <a:gd name="connsiteX25" fmla="*/ 5728622 w 5789420"/>
                <a:gd name="connsiteY25" fmla="*/ 4782486 h 5184030"/>
                <a:gd name="connsiteX26" fmla="*/ 5721820 w 5789420"/>
                <a:gd name="connsiteY26" fmla="*/ 4800704 h 5184030"/>
                <a:gd name="connsiteX27" fmla="*/ 5694874 w 5789420"/>
                <a:gd name="connsiteY27" fmla="*/ 4844663 h 5184030"/>
                <a:gd name="connsiteX28" fmla="*/ 5670280 w 5789420"/>
                <a:gd name="connsiteY28" fmla="*/ 4889974 h 5184030"/>
                <a:gd name="connsiteX29" fmla="*/ 5657905 w 5789420"/>
                <a:gd name="connsiteY29" fmla="*/ 4904972 h 5184030"/>
                <a:gd name="connsiteX30" fmla="*/ 5654452 w 5789420"/>
                <a:gd name="connsiteY30" fmla="*/ 4910605 h 5184030"/>
                <a:gd name="connsiteX31" fmla="*/ 5643348 w 5789420"/>
                <a:gd name="connsiteY31" fmla="*/ 4922616 h 5184030"/>
                <a:gd name="connsiteX32" fmla="*/ 5588838 w 5789420"/>
                <a:gd name="connsiteY32" fmla="*/ 4988682 h 5184030"/>
                <a:gd name="connsiteX33" fmla="*/ 5117226 w 5789420"/>
                <a:gd name="connsiteY33" fmla="*/ 5184030 h 5184030"/>
                <a:gd name="connsiteX34" fmla="*/ 2894710 w 5789420"/>
                <a:gd name="connsiteY34" fmla="*/ 5184030 h 5184030"/>
                <a:gd name="connsiteX35" fmla="*/ 672194 w 5789420"/>
                <a:gd name="connsiteY35" fmla="*/ 5184030 h 5184030"/>
                <a:gd name="connsiteX36" fmla="*/ 200582 w 5789420"/>
                <a:gd name="connsiteY36" fmla="*/ 4988682 h 5184030"/>
                <a:gd name="connsiteX37" fmla="*/ 146072 w 5789420"/>
                <a:gd name="connsiteY37" fmla="*/ 4922616 h 5184030"/>
                <a:gd name="connsiteX38" fmla="*/ 134968 w 5789420"/>
                <a:gd name="connsiteY38" fmla="*/ 4910605 h 5184030"/>
                <a:gd name="connsiteX39" fmla="*/ 131515 w 5789420"/>
                <a:gd name="connsiteY39" fmla="*/ 4904972 h 5184030"/>
                <a:gd name="connsiteX40" fmla="*/ 119140 w 5789420"/>
                <a:gd name="connsiteY40" fmla="*/ 4889974 h 5184030"/>
                <a:gd name="connsiteX41" fmla="*/ 94546 w 5789420"/>
                <a:gd name="connsiteY41" fmla="*/ 4844663 h 5184030"/>
                <a:gd name="connsiteX42" fmla="*/ 67600 w 5789420"/>
                <a:gd name="connsiteY42" fmla="*/ 4800704 h 5184030"/>
                <a:gd name="connsiteX43" fmla="*/ 60798 w 5789420"/>
                <a:gd name="connsiteY43" fmla="*/ 4782486 h 5184030"/>
                <a:gd name="connsiteX44" fmla="*/ 57647 w 5789420"/>
                <a:gd name="connsiteY44" fmla="*/ 4776681 h 5184030"/>
                <a:gd name="connsiteX45" fmla="*/ 52799 w 5789420"/>
                <a:gd name="connsiteY45" fmla="*/ 4761064 h 5184030"/>
                <a:gd name="connsiteX46" fmla="*/ 22837 w 5789420"/>
                <a:gd name="connsiteY46" fmla="*/ 4680819 h 5184030"/>
                <a:gd name="connsiteX47" fmla="*/ 89467 w 5789420"/>
                <a:gd name="connsiteY47" fmla="*/ 4174718 h 5184030"/>
                <a:gd name="connsiteX48" fmla="*/ 2308100 w 5789420"/>
                <a:gd name="connsiteY48" fmla="*/ 331930 h 5184030"/>
                <a:gd name="connsiteX49" fmla="*/ 2839287 w 5789420"/>
                <a:gd name="connsiteY49" fmla="*/ 0 h 518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789420" h="5184030">
                  <a:moveTo>
                    <a:pt x="2894713" y="181757"/>
                  </a:moveTo>
                  <a:cubicBezTo>
                    <a:pt x="2795864" y="181757"/>
                    <a:pt x="2704033" y="211807"/>
                    <a:pt x="2627858" y="263270"/>
                  </a:cubicBezTo>
                  <a:lnTo>
                    <a:pt x="2565249" y="314926"/>
                  </a:lnTo>
                  <a:lnTo>
                    <a:pt x="2545767" y="330436"/>
                  </a:lnTo>
                  <a:cubicBezTo>
                    <a:pt x="2523880" y="352763"/>
                    <a:pt x="2504421" y="378182"/>
                    <a:pt x="2488065" y="406510"/>
                  </a:cubicBezTo>
                  <a:lnTo>
                    <a:pt x="225903" y="4324693"/>
                  </a:lnTo>
                  <a:cubicBezTo>
                    <a:pt x="66987" y="4602721"/>
                    <a:pt x="322875" y="5011311"/>
                    <a:pt x="600068" y="5013823"/>
                  </a:cubicBezTo>
                  <a:lnTo>
                    <a:pt x="2894710" y="5013823"/>
                  </a:lnTo>
                  <a:lnTo>
                    <a:pt x="5189352" y="5013823"/>
                  </a:lnTo>
                  <a:cubicBezTo>
                    <a:pt x="5466545" y="5011311"/>
                    <a:pt x="5722433" y="4602721"/>
                    <a:pt x="5563517" y="4324693"/>
                  </a:cubicBezTo>
                  <a:cubicBezTo>
                    <a:pt x="5404601" y="4046665"/>
                    <a:pt x="4055409" y="1712571"/>
                    <a:pt x="3301355" y="406510"/>
                  </a:cubicBezTo>
                  <a:cubicBezTo>
                    <a:pt x="3285000" y="378182"/>
                    <a:pt x="3265540" y="352763"/>
                    <a:pt x="3243654" y="330436"/>
                  </a:cubicBezTo>
                  <a:lnTo>
                    <a:pt x="3224293" y="315023"/>
                  </a:lnTo>
                  <a:lnTo>
                    <a:pt x="3161568" y="263271"/>
                  </a:lnTo>
                  <a:cubicBezTo>
                    <a:pt x="3085393" y="211808"/>
                    <a:pt x="2993562" y="181758"/>
                    <a:pt x="2894713" y="181758"/>
                  </a:cubicBezTo>
                  <a:close/>
                  <a:moveTo>
                    <a:pt x="2839287" y="0"/>
                  </a:moveTo>
                  <a:lnTo>
                    <a:pt x="2890126" y="98"/>
                  </a:lnTo>
                  <a:lnTo>
                    <a:pt x="2894710" y="89"/>
                  </a:lnTo>
                  <a:lnTo>
                    <a:pt x="2899294" y="98"/>
                  </a:lnTo>
                  <a:lnTo>
                    <a:pt x="2950133" y="0"/>
                  </a:lnTo>
                  <a:cubicBezTo>
                    <a:pt x="3163706" y="15093"/>
                    <a:pt x="3366210" y="132554"/>
                    <a:pt x="3481320" y="331930"/>
                  </a:cubicBezTo>
                  <a:lnTo>
                    <a:pt x="5699953" y="4174718"/>
                  </a:lnTo>
                  <a:cubicBezTo>
                    <a:pt x="5792041" y="4334219"/>
                    <a:pt x="5810761" y="4515946"/>
                    <a:pt x="5766583" y="4680819"/>
                  </a:cubicBezTo>
                  <a:lnTo>
                    <a:pt x="5736621" y="4761064"/>
                  </a:lnTo>
                  <a:lnTo>
                    <a:pt x="5731773" y="4776681"/>
                  </a:lnTo>
                  <a:lnTo>
                    <a:pt x="5728622" y="4782486"/>
                  </a:lnTo>
                  <a:lnTo>
                    <a:pt x="5721820" y="4800704"/>
                  </a:lnTo>
                  <a:lnTo>
                    <a:pt x="5694874" y="4844663"/>
                  </a:lnTo>
                  <a:lnTo>
                    <a:pt x="5670280" y="4889974"/>
                  </a:lnTo>
                  <a:lnTo>
                    <a:pt x="5657905" y="4904972"/>
                  </a:lnTo>
                  <a:lnTo>
                    <a:pt x="5654452" y="4910605"/>
                  </a:lnTo>
                  <a:lnTo>
                    <a:pt x="5643348" y="4922616"/>
                  </a:lnTo>
                  <a:lnTo>
                    <a:pt x="5588838" y="4988682"/>
                  </a:lnTo>
                  <a:cubicBezTo>
                    <a:pt x="5468142" y="5109378"/>
                    <a:pt x="5301402" y="5184030"/>
                    <a:pt x="5117226" y="5184030"/>
                  </a:cubicBezTo>
                  <a:lnTo>
                    <a:pt x="2894710" y="5184030"/>
                  </a:lnTo>
                  <a:lnTo>
                    <a:pt x="672194" y="5184030"/>
                  </a:lnTo>
                  <a:cubicBezTo>
                    <a:pt x="488018" y="5184030"/>
                    <a:pt x="321278" y="5109378"/>
                    <a:pt x="200582" y="4988682"/>
                  </a:cubicBezTo>
                  <a:lnTo>
                    <a:pt x="146072" y="4922616"/>
                  </a:lnTo>
                  <a:lnTo>
                    <a:pt x="134968" y="4910605"/>
                  </a:lnTo>
                  <a:lnTo>
                    <a:pt x="131515" y="4904972"/>
                  </a:lnTo>
                  <a:lnTo>
                    <a:pt x="119140" y="4889974"/>
                  </a:lnTo>
                  <a:lnTo>
                    <a:pt x="94546" y="4844663"/>
                  </a:lnTo>
                  <a:lnTo>
                    <a:pt x="67600" y="4800704"/>
                  </a:lnTo>
                  <a:lnTo>
                    <a:pt x="60798" y="4782486"/>
                  </a:lnTo>
                  <a:lnTo>
                    <a:pt x="57647" y="4776681"/>
                  </a:lnTo>
                  <a:lnTo>
                    <a:pt x="52799" y="4761064"/>
                  </a:lnTo>
                  <a:lnTo>
                    <a:pt x="22837" y="4680819"/>
                  </a:lnTo>
                  <a:cubicBezTo>
                    <a:pt x="-21341" y="4515946"/>
                    <a:pt x="-2621" y="4334219"/>
                    <a:pt x="89467" y="4174718"/>
                  </a:cubicBezTo>
                  <a:lnTo>
                    <a:pt x="2308100" y="331930"/>
                  </a:lnTo>
                  <a:cubicBezTo>
                    <a:pt x="2423210" y="132554"/>
                    <a:pt x="2625714" y="15093"/>
                    <a:pt x="2839287" y="0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20" name="Group 319"/>
            <p:cNvGrpSpPr>
              <a:grpSpLocks noChangeAspect="1"/>
            </p:cNvGrpSpPr>
            <p:nvPr/>
          </p:nvGrpSpPr>
          <p:grpSpPr>
            <a:xfrm>
              <a:off x="5663171" y="3262464"/>
              <a:ext cx="723417" cy="597232"/>
              <a:chOff x="6860746" y="2980810"/>
              <a:chExt cx="2270392" cy="1874369"/>
            </a:xfrm>
          </p:grpSpPr>
          <p:sp>
            <p:nvSpPr>
              <p:cNvPr id="321" name="Freeform 320"/>
              <p:cNvSpPr>
                <a:spLocks noChangeAspect="1"/>
              </p:cNvSpPr>
              <p:nvPr/>
            </p:nvSpPr>
            <p:spPr>
              <a:xfrm rot="19800000">
                <a:off x="7255788" y="3862536"/>
                <a:ext cx="1609402" cy="460292"/>
              </a:xfrm>
              <a:custGeom>
                <a:avLst/>
                <a:gdLst>
                  <a:gd name="connsiteX0" fmla="*/ 1581192 w 1609402"/>
                  <a:gd name="connsiteY0" fmla="*/ 194773 h 460292"/>
                  <a:gd name="connsiteX1" fmla="*/ 1609402 w 1609402"/>
                  <a:gd name="connsiteY1" fmla="*/ 237331 h 460292"/>
                  <a:gd name="connsiteX2" fmla="*/ 1609401 w 1609402"/>
                  <a:gd name="connsiteY2" fmla="*/ 237331 h 460292"/>
                  <a:gd name="connsiteX3" fmla="*/ 1563213 w 1609402"/>
                  <a:gd name="connsiteY3" fmla="*/ 283519 h 460292"/>
                  <a:gd name="connsiteX4" fmla="*/ 556954 w 1609402"/>
                  <a:gd name="connsiteY4" fmla="*/ 283518 h 460292"/>
                  <a:gd name="connsiteX5" fmla="*/ 556954 w 1609402"/>
                  <a:gd name="connsiteY5" fmla="*/ 460292 h 460292"/>
                  <a:gd name="connsiteX6" fmla="*/ 278477 w 1609402"/>
                  <a:gd name="connsiteY6" fmla="*/ 460292 h 460292"/>
                  <a:gd name="connsiteX7" fmla="*/ 0 w 1609402"/>
                  <a:gd name="connsiteY7" fmla="*/ 230146 h 460292"/>
                  <a:gd name="connsiteX8" fmla="*/ 278477 w 1609402"/>
                  <a:gd name="connsiteY8" fmla="*/ 0 h 460292"/>
                  <a:gd name="connsiteX9" fmla="*/ 556954 w 1609402"/>
                  <a:gd name="connsiteY9" fmla="*/ 0 h 460292"/>
                  <a:gd name="connsiteX10" fmla="*/ 556954 w 1609402"/>
                  <a:gd name="connsiteY10" fmla="*/ 191143 h 460292"/>
                  <a:gd name="connsiteX11" fmla="*/ 1563214 w 1609402"/>
                  <a:gd name="connsiteY11" fmla="*/ 191143 h 460292"/>
                  <a:gd name="connsiteX12" fmla="*/ 1581192 w 1609402"/>
                  <a:gd name="connsiteY12" fmla="*/ 194773 h 460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09402" h="460292">
                    <a:moveTo>
                      <a:pt x="1581192" y="194773"/>
                    </a:moveTo>
                    <a:cubicBezTo>
                      <a:pt x="1597770" y="201785"/>
                      <a:pt x="1609402" y="218200"/>
                      <a:pt x="1609402" y="237331"/>
                    </a:cubicBezTo>
                    <a:lnTo>
                      <a:pt x="1609401" y="237331"/>
                    </a:lnTo>
                    <a:cubicBezTo>
                      <a:pt x="1609401" y="262840"/>
                      <a:pt x="1588722" y="283519"/>
                      <a:pt x="1563213" y="283519"/>
                    </a:cubicBezTo>
                    <a:lnTo>
                      <a:pt x="556954" y="283518"/>
                    </a:lnTo>
                    <a:lnTo>
                      <a:pt x="556954" y="460292"/>
                    </a:lnTo>
                    <a:lnTo>
                      <a:pt x="278477" y="460292"/>
                    </a:lnTo>
                    <a:cubicBezTo>
                      <a:pt x="124678" y="460292"/>
                      <a:pt x="0" y="306861"/>
                      <a:pt x="0" y="230146"/>
                    </a:cubicBezTo>
                    <a:cubicBezTo>
                      <a:pt x="0" y="153431"/>
                      <a:pt x="124678" y="-1"/>
                      <a:pt x="278477" y="0"/>
                    </a:cubicBezTo>
                    <a:lnTo>
                      <a:pt x="556954" y="0"/>
                    </a:lnTo>
                    <a:lnTo>
                      <a:pt x="556954" y="191143"/>
                    </a:lnTo>
                    <a:lnTo>
                      <a:pt x="1563214" y="191143"/>
                    </a:lnTo>
                    <a:cubicBezTo>
                      <a:pt x="1569591" y="191143"/>
                      <a:pt x="1575667" y="192436"/>
                      <a:pt x="1581192" y="194773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22" name="Freeform 321"/>
              <p:cNvSpPr>
                <a:spLocks noChangeAspect="1"/>
              </p:cNvSpPr>
              <p:nvPr/>
            </p:nvSpPr>
            <p:spPr>
              <a:xfrm>
                <a:off x="6860746" y="4125386"/>
                <a:ext cx="1214684" cy="568960"/>
              </a:xfrm>
              <a:custGeom>
                <a:avLst/>
                <a:gdLst>
                  <a:gd name="connsiteX0" fmla="*/ 0 w 1214684"/>
                  <a:gd name="connsiteY0" fmla="*/ 562187 h 568960"/>
                  <a:gd name="connsiteX1" fmla="*/ 4515 w 1214684"/>
                  <a:gd name="connsiteY1" fmla="*/ 474134 h 568960"/>
                  <a:gd name="connsiteX2" fmla="*/ 33866 w 1214684"/>
                  <a:gd name="connsiteY2" fmla="*/ 372534 h 568960"/>
                  <a:gd name="connsiteX3" fmla="*/ 115146 w 1214684"/>
                  <a:gd name="connsiteY3" fmla="*/ 331894 h 568960"/>
                  <a:gd name="connsiteX4" fmla="*/ 205457 w 1214684"/>
                  <a:gd name="connsiteY4" fmla="*/ 286738 h 568960"/>
                  <a:gd name="connsiteX5" fmla="*/ 273191 w 1214684"/>
                  <a:gd name="connsiteY5" fmla="*/ 189654 h 568960"/>
                  <a:gd name="connsiteX6" fmla="*/ 329635 w 1214684"/>
                  <a:gd name="connsiteY6" fmla="*/ 81280 h 568960"/>
                  <a:gd name="connsiteX7" fmla="*/ 438008 w 1214684"/>
                  <a:gd name="connsiteY7" fmla="*/ 81280 h 568960"/>
                  <a:gd name="connsiteX8" fmla="*/ 537351 w 1214684"/>
                  <a:gd name="connsiteY8" fmla="*/ 33867 h 568960"/>
                  <a:gd name="connsiteX9" fmla="*/ 632177 w 1214684"/>
                  <a:gd name="connsiteY9" fmla="*/ 0 h 568960"/>
                  <a:gd name="connsiteX10" fmla="*/ 713457 w 1214684"/>
                  <a:gd name="connsiteY10" fmla="*/ 38383 h 568960"/>
                  <a:gd name="connsiteX11" fmla="*/ 862471 w 1214684"/>
                  <a:gd name="connsiteY11" fmla="*/ 133209 h 568960"/>
                  <a:gd name="connsiteX12" fmla="*/ 946008 w 1214684"/>
                  <a:gd name="connsiteY12" fmla="*/ 212231 h 568960"/>
                  <a:gd name="connsiteX13" fmla="*/ 1006968 w 1214684"/>
                  <a:gd name="connsiteY13" fmla="*/ 257387 h 568960"/>
                  <a:gd name="connsiteX14" fmla="*/ 1083733 w 1214684"/>
                  <a:gd name="connsiteY14" fmla="*/ 270934 h 568960"/>
                  <a:gd name="connsiteX15" fmla="*/ 1133404 w 1214684"/>
                  <a:gd name="connsiteY15" fmla="*/ 383823 h 568960"/>
                  <a:gd name="connsiteX16" fmla="*/ 1214684 w 1214684"/>
                  <a:gd name="connsiteY16" fmla="*/ 496711 h 568960"/>
                  <a:gd name="connsiteX17" fmla="*/ 1207911 w 1214684"/>
                  <a:gd name="connsiteY17" fmla="*/ 568960 h 568960"/>
                  <a:gd name="connsiteX18" fmla="*/ 0 w 1214684"/>
                  <a:gd name="connsiteY18" fmla="*/ 562187 h 568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14684" h="568960">
                    <a:moveTo>
                      <a:pt x="0" y="562187"/>
                    </a:moveTo>
                    <a:lnTo>
                      <a:pt x="4515" y="474134"/>
                    </a:lnTo>
                    <a:lnTo>
                      <a:pt x="33866" y="372534"/>
                    </a:lnTo>
                    <a:lnTo>
                      <a:pt x="115146" y="331894"/>
                    </a:lnTo>
                    <a:lnTo>
                      <a:pt x="205457" y="286738"/>
                    </a:lnTo>
                    <a:lnTo>
                      <a:pt x="273191" y="189654"/>
                    </a:lnTo>
                    <a:lnTo>
                      <a:pt x="329635" y="81280"/>
                    </a:lnTo>
                    <a:lnTo>
                      <a:pt x="438008" y="81280"/>
                    </a:lnTo>
                    <a:lnTo>
                      <a:pt x="537351" y="33867"/>
                    </a:lnTo>
                    <a:lnTo>
                      <a:pt x="632177" y="0"/>
                    </a:lnTo>
                    <a:lnTo>
                      <a:pt x="713457" y="38383"/>
                    </a:lnTo>
                    <a:lnTo>
                      <a:pt x="862471" y="133209"/>
                    </a:lnTo>
                    <a:lnTo>
                      <a:pt x="946008" y="212231"/>
                    </a:lnTo>
                    <a:lnTo>
                      <a:pt x="1006968" y="257387"/>
                    </a:lnTo>
                    <a:lnTo>
                      <a:pt x="1083733" y="270934"/>
                    </a:lnTo>
                    <a:lnTo>
                      <a:pt x="1133404" y="383823"/>
                    </a:lnTo>
                    <a:lnTo>
                      <a:pt x="1214684" y="496711"/>
                    </a:lnTo>
                    <a:lnTo>
                      <a:pt x="1207911" y="568960"/>
                    </a:lnTo>
                    <a:lnTo>
                      <a:pt x="0" y="5621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23" name="Freeform 322"/>
              <p:cNvSpPr>
                <a:spLocks noChangeAspect="1"/>
              </p:cNvSpPr>
              <p:nvPr/>
            </p:nvSpPr>
            <p:spPr>
              <a:xfrm>
                <a:off x="7605958" y="2980810"/>
                <a:ext cx="1525180" cy="1874369"/>
              </a:xfrm>
              <a:custGeom>
                <a:avLst/>
                <a:gdLst>
                  <a:gd name="connsiteX0" fmla="*/ 1099656 w 1525180"/>
                  <a:gd name="connsiteY0" fmla="*/ 342119 h 1874369"/>
                  <a:gd name="connsiteX1" fmla="*/ 885264 w 1525180"/>
                  <a:gd name="connsiteY1" fmla="*/ 395573 h 1874369"/>
                  <a:gd name="connsiteX2" fmla="*/ 1063813 w 1525180"/>
                  <a:gd name="connsiteY2" fmla="*/ 545393 h 1874369"/>
                  <a:gd name="connsiteX3" fmla="*/ 1226106 w 1525180"/>
                  <a:gd name="connsiteY3" fmla="*/ 132118 h 1874369"/>
                  <a:gd name="connsiteX4" fmla="*/ 1299607 w 1525180"/>
                  <a:gd name="connsiteY4" fmla="*/ 199379 h 1874369"/>
                  <a:gd name="connsiteX5" fmla="*/ 1299606 w 1525180"/>
                  <a:gd name="connsiteY5" fmla="*/ 199380 h 1874369"/>
                  <a:gd name="connsiteX6" fmla="*/ 1299785 w 1525180"/>
                  <a:gd name="connsiteY6" fmla="*/ 203325 h 1874369"/>
                  <a:gd name="connsiteX7" fmla="*/ 1299918 w 1525180"/>
                  <a:gd name="connsiteY7" fmla="*/ 203625 h 1874369"/>
                  <a:gd name="connsiteX8" fmla="*/ 1300062 w 1525180"/>
                  <a:gd name="connsiteY8" fmla="*/ 209485 h 1874369"/>
                  <a:gd name="connsiteX9" fmla="*/ 1301221 w 1525180"/>
                  <a:gd name="connsiteY9" fmla="*/ 235132 h 1874369"/>
                  <a:gd name="connsiteX10" fmla="*/ 1300729 w 1525180"/>
                  <a:gd name="connsiteY10" fmla="*/ 236486 h 1874369"/>
                  <a:gd name="connsiteX11" fmla="*/ 1300801 w 1525180"/>
                  <a:gd name="connsiteY11" fmla="*/ 239403 h 1874369"/>
                  <a:gd name="connsiteX12" fmla="*/ 1223257 w 1525180"/>
                  <a:gd name="connsiteY12" fmla="*/ 679182 h 1874369"/>
                  <a:gd name="connsiteX13" fmla="*/ 1302565 w 1525180"/>
                  <a:gd name="connsiteY13" fmla="*/ 767532 h 1874369"/>
                  <a:gd name="connsiteX14" fmla="*/ 1355166 w 1525180"/>
                  <a:gd name="connsiteY14" fmla="*/ 1254574 h 1874369"/>
                  <a:gd name="connsiteX15" fmla="*/ 1511595 w 1525180"/>
                  <a:gd name="connsiteY15" fmla="*/ 1688973 h 1874369"/>
                  <a:gd name="connsiteX16" fmla="*/ 1461028 w 1525180"/>
                  <a:gd name="connsiteY16" fmla="*/ 1850705 h 1874369"/>
                  <a:gd name="connsiteX17" fmla="*/ 1342211 w 1525180"/>
                  <a:gd name="connsiteY17" fmla="*/ 1750623 h 1874369"/>
                  <a:gd name="connsiteX18" fmla="*/ 1186618 w 1525180"/>
                  <a:gd name="connsiteY18" fmla="*/ 1323132 h 1874369"/>
                  <a:gd name="connsiteX19" fmla="*/ 1135391 w 1525180"/>
                  <a:gd name="connsiteY19" fmla="*/ 1075052 h 1874369"/>
                  <a:gd name="connsiteX20" fmla="*/ 970791 w 1525180"/>
                  <a:gd name="connsiteY20" fmla="*/ 1205707 h 1874369"/>
                  <a:gd name="connsiteX21" fmla="*/ 902562 w 1525180"/>
                  <a:gd name="connsiteY21" fmla="*/ 1277240 h 1874369"/>
                  <a:gd name="connsiteX22" fmla="*/ 878446 w 1525180"/>
                  <a:gd name="connsiteY22" fmla="*/ 1299173 h 1874369"/>
                  <a:gd name="connsiteX23" fmla="*/ 1171628 w 1525180"/>
                  <a:gd name="connsiteY23" fmla="*/ 1733836 h 1874369"/>
                  <a:gd name="connsiteX24" fmla="*/ 1147309 w 1525180"/>
                  <a:gd name="connsiteY24" fmla="*/ 1858953 h 1874369"/>
                  <a:gd name="connsiteX25" fmla="*/ 1147309 w 1525180"/>
                  <a:gd name="connsiteY25" fmla="*/ 1858952 h 1874369"/>
                  <a:gd name="connsiteX26" fmla="*/ 1022191 w 1525180"/>
                  <a:gd name="connsiteY26" fmla="*/ 1834633 h 1874369"/>
                  <a:gd name="connsiteX27" fmla="*/ 695415 w 1525180"/>
                  <a:gd name="connsiteY27" fmla="*/ 1350165 h 1874369"/>
                  <a:gd name="connsiteX28" fmla="*/ 691170 w 1525180"/>
                  <a:gd name="connsiteY28" fmla="*/ 1339959 h 1874369"/>
                  <a:gd name="connsiteX29" fmla="*/ 680148 w 1525180"/>
                  <a:gd name="connsiteY29" fmla="*/ 1326409 h 1874369"/>
                  <a:gd name="connsiteX30" fmla="*/ 690258 w 1525180"/>
                  <a:gd name="connsiteY30" fmla="*/ 1213945 h 1874369"/>
                  <a:gd name="connsiteX31" fmla="*/ 900598 w 1525180"/>
                  <a:gd name="connsiteY31" fmla="*/ 963275 h 1874369"/>
                  <a:gd name="connsiteX32" fmla="*/ 609139 w 1525180"/>
                  <a:gd name="connsiteY32" fmla="*/ 718713 h 1874369"/>
                  <a:gd name="connsiteX33" fmla="*/ 579592 w 1525180"/>
                  <a:gd name="connsiteY33" fmla="*/ 1056451 h 1874369"/>
                  <a:gd name="connsiteX34" fmla="*/ 481952 w 1525180"/>
                  <a:gd name="connsiteY34" fmla="*/ 1138379 h 1874369"/>
                  <a:gd name="connsiteX35" fmla="*/ 400022 w 1525180"/>
                  <a:gd name="connsiteY35" fmla="*/ 1040740 h 1874369"/>
                  <a:gd name="connsiteX36" fmla="*/ 491570 w 1525180"/>
                  <a:gd name="connsiteY36" fmla="*/ 342642 h 1874369"/>
                  <a:gd name="connsiteX37" fmla="*/ 1190353 w 1525180"/>
                  <a:gd name="connsiteY37" fmla="*/ 133733 h 1874369"/>
                  <a:gd name="connsiteX38" fmla="*/ 1226106 w 1525180"/>
                  <a:gd name="connsiteY38" fmla="*/ 132118 h 1874369"/>
                  <a:gd name="connsiteX39" fmla="*/ 214182 w 1525180"/>
                  <a:gd name="connsiteY39" fmla="*/ 907 h 1874369"/>
                  <a:gd name="connsiteX40" fmla="*/ 468354 w 1525180"/>
                  <a:gd name="connsiteY40" fmla="*/ 214183 h 1874369"/>
                  <a:gd name="connsiteX41" fmla="*/ 255079 w 1525180"/>
                  <a:gd name="connsiteY41" fmla="*/ 468355 h 1874369"/>
                  <a:gd name="connsiteX42" fmla="*/ 906 w 1525180"/>
                  <a:gd name="connsiteY42" fmla="*/ 255079 h 1874369"/>
                  <a:gd name="connsiteX43" fmla="*/ 214182 w 1525180"/>
                  <a:gd name="connsiteY43" fmla="*/ 907 h 1874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525180" h="1874369">
                    <a:moveTo>
                      <a:pt x="1099656" y="342119"/>
                    </a:moveTo>
                    <a:lnTo>
                      <a:pt x="885264" y="395573"/>
                    </a:lnTo>
                    <a:lnTo>
                      <a:pt x="1063813" y="545393"/>
                    </a:lnTo>
                    <a:close/>
                    <a:moveTo>
                      <a:pt x="1226106" y="132118"/>
                    </a:moveTo>
                    <a:cubicBezTo>
                      <a:pt x="1260804" y="137568"/>
                      <a:pt x="1290576" y="163156"/>
                      <a:pt x="1299607" y="199379"/>
                    </a:cubicBezTo>
                    <a:lnTo>
                      <a:pt x="1299606" y="199380"/>
                    </a:lnTo>
                    <a:lnTo>
                      <a:pt x="1299785" y="203325"/>
                    </a:lnTo>
                    <a:lnTo>
                      <a:pt x="1299918" y="203625"/>
                    </a:lnTo>
                    <a:lnTo>
                      <a:pt x="1300062" y="209485"/>
                    </a:lnTo>
                    <a:lnTo>
                      <a:pt x="1301221" y="235132"/>
                    </a:lnTo>
                    <a:lnTo>
                      <a:pt x="1300729" y="236486"/>
                    </a:lnTo>
                    <a:lnTo>
                      <a:pt x="1300801" y="239403"/>
                    </a:lnTo>
                    <a:lnTo>
                      <a:pt x="1223257" y="679182"/>
                    </a:lnTo>
                    <a:lnTo>
                      <a:pt x="1302565" y="767532"/>
                    </a:lnTo>
                    <a:cubicBezTo>
                      <a:pt x="1391865" y="949292"/>
                      <a:pt x="1337633" y="1092226"/>
                      <a:pt x="1355166" y="1254574"/>
                    </a:cubicBezTo>
                    <a:lnTo>
                      <a:pt x="1511595" y="1688973"/>
                    </a:lnTo>
                    <a:cubicBezTo>
                      <a:pt x="1546776" y="1786913"/>
                      <a:pt x="1507803" y="1833680"/>
                      <a:pt x="1461028" y="1850705"/>
                    </a:cubicBezTo>
                    <a:cubicBezTo>
                      <a:pt x="1408218" y="1863558"/>
                      <a:pt x="1370262" y="1813694"/>
                      <a:pt x="1342211" y="1750623"/>
                    </a:cubicBezTo>
                    <a:lnTo>
                      <a:pt x="1186618" y="1323132"/>
                    </a:lnTo>
                    <a:cubicBezTo>
                      <a:pt x="1152148" y="1210537"/>
                      <a:pt x="1144518" y="1116229"/>
                      <a:pt x="1135391" y="1075052"/>
                    </a:cubicBezTo>
                    <a:lnTo>
                      <a:pt x="970791" y="1205707"/>
                    </a:lnTo>
                    <a:cubicBezTo>
                      <a:pt x="948882" y="1229965"/>
                      <a:pt x="926247" y="1253914"/>
                      <a:pt x="902562" y="1277240"/>
                    </a:cubicBezTo>
                    <a:lnTo>
                      <a:pt x="878446" y="1299173"/>
                    </a:lnTo>
                    <a:lnTo>
                      <a:pt x="1171628" y="1733836"/>
                    </a:lnTo>
                    <a:cubicBezTo>
                      <a:pt x="1199463" y="1775102"/>
                      <a:pt x="1188575" y="1831119"/>
                      <a:pt x="1147309" y="1858953"/>
                    </a:cubicBezTo>
                    <a:lnTo>
                      <a:pt x="1147309" y="1858952"/>
                    </a:lnTo>
                    <a:cubicBezTo>
                      <a:pt x="1106042" y="1886787"/>
                      <a:pt x="1050025" y="1875898"/>
                      <a:pt x="1022191" y="1834633"/>
                    </a:cubicBezTo>
                    <a:lnTo>
                      <a:pt x="695415" y="1350165"/>
                    </a:lnTo>
                    <a:lnTo>
                      <a:pt x="691170" y="1339959"/>
                    </a:lnTo>
                    <a:lnTo>
                      <a:pt x="680148" y="1326409"/>
                    </a:lnTo>
                    <a:cubicBezTo>
                      <a:pt x="660903" y="1290334"/>
                      <a:pt x="663487" y="1245851"/>
                      <a:pt x="690258" y="1213945"/>
                    </a:cubicBezTo>
                    <a:cubicBezTo>
                      <a:pt x="760371" y="1130389"/>
                      <a:pt x="830484" y="1046831"/>
                      <a:pt x="900598" y="963275"/>
                    </a:cubicBezTo>
                    <a:lnTo>
                      <a:pt x="609139" y="718713"/>
                    </a:lnTo>
                    <a:lnTo>
                      <a:pt x="579592" y="1056451"/>
                    </a:lnTo>
                    <a:cubicBezTo>
                      <a:pt x="575253" y="1106037"/>
                      <a:pt x="531538" y="1142718"/>
                      <a:pt x="481952" y="1138379"/>
                    </a:cubicBezTo>
                    <a:cubicBezTo>
                      <a:pt x="432366" y="1134041"/>
                      <a:pt x="395684" y="1090326"/>
                      <a:pt x="400022" y="1040740"/>
                    </a:cubicBezTo>
                    <a:cubicBezTo>
                      <a:pt x="430538" y="808040"/>
                      <a:pt x="363965" y="506760"/>
                      <a:pt x="491570" y="342642"/>
                    </a:cubicBezTo>
                    <a:cubicBezTo>
                      <a:pt x="619175" y="178525"/>
                      <a:pt x="1055681" y="157610"/>
                      <a:pt x="1190353" y="133733"/>
                    </a:cubicBezTo>
                    <a:cubicBezTo>
                      <a:pt x="1202427" y="130723"/>
                      <a:pt x="1214540" y="130302"/>
                      <a:pt x="1226106" y="132118"/>
                    </a:cubicBezTo>
                    <a:close/>
                    <a:moveTo>
                      <a:pt x="214182" y="907"/>
                    </a:moveTo>
                    <a:cubicBezTo>
                      <a:pt x="343264" y="-10387"/>
                      <a:pt x="457061" y="85100"/>
                      <a:pt x="468354" y="214183"/>
                    </a:cubicBezTo>
                    <a:cubicBezTo>
                      <a:pt x="479648" y="343264"/>
                      <a:pt x="384160" y="457062"/>
                      <a:pt x="255079" y="468355"/>
                    </a:cubicBezTo>
                    <a:cubicBezTo>
                      <a:pt x="125997" y="479647"/>
                      <a:pt x="12200" y="384161"/>
                      <a:pt x="906" y="255079"/>
                    </a:cubicBezTo>
                    <a:cubicBezTo>
                      <a:pt x="-10387" y="125997"/>
                      <a:pt x="85100" y="12200"/>
                      <a:pt x="214182" y="90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324" name="Group 323"/>
          <p:cNvGrpSpPr>
            <a:grpSpLocks noChangeAspect="1"/>
          </p:cNvGrpSpPr>
          <p:nvPr>
            <p:custDataLst>
              <p:custData r:id="rId11"/>
            </p:custDataLst>
          </p:nvPr>
        </p:nvGrpSpPr>
        <p:grpSpPr>
          <a:xfrm>
            <a:off x="7326645" y="1321762"/>
            <a:ext cx="1116000" cy="952138"/>
            <a:chOff x="5538000" y="2854323"/>
            <a:chExt cx="1116000" cy="952138"/>
          </a:xfrm>
        </p:grpSpPr>
        <p:sp>
          <p:nvSpPr>
            <p:cNvPr id="325" name="Freeform 324"/>
            <p:cNvSpPr>
              <a:spLocks noChangeAspect="1"/>
            </p:cNvSpPr>
            <p:nvPr/>
          </p:nvSpPr>
          <p:spPr>
            <a:xfrm>
              <a:off x="5538000" y="3164666"/>
              <a:ext cx="281773" cy="641795"/>
            </a:xfrm>
            <a:custGeom>
              <a:avLst/>
              <a:gdLst>
                <a:gd name="connsiteX0" fmla="*/ 238498 w 749588"/>
                <a:gd name="connsiteY0" fmla="*/ 374130 h 1707333"/>
                <a:gd name="connsiteX1" fmla="*/ 354882 w 749588"/>
                <a:gd name="connsiteY1" fmla="*/ 429737 h 1707333"/>
                <a:gd name="connsiteX2" fmla="*/ 376274 w 749588"/>
                <a:gd name="connsiteY2" fmla="*/ 471618 h 1707333"/>
                <a:gd name="connsiteX3" fmla="*/ 487734 w 749588"/>
                <a:gd name="connsiteY3" fmla="*/ 664673 h 1707333"/>
                <a:gd name="connsiteX4" fmla="*/ 693421 w 749588"/>
                <a:gd name="connsiteY4" fmla="*/ 712160 h 1707333"/>
                <a:gd name="connsiteX5" fmla="*/ 747716 w 749588"/>
                <a:gd name="connsiteY5" fmla="*/ 799051 h 1707333"/>
                <a:gd name="connsiteX6" fmla="*/ 660825 w 749588"/>
                <a:gd name="connsiteY6" fmla="*/ 853346 h 1707333"/>
                <a:gd name="connsiteX7" fmla="*/ 433076 w 749588"/>
                <a:gd name="connsiteY7" fmla="*/ 800766 h 1707333"/>
                <a:gd name="connsiteX8" fmla="*/ 440105 w 749588"/>
                <a:gd name="connsiteY8" fmla="*/ 970248 h 1707333"/>
                <a:gd name="connsiteX9" fmla="*/ 706431 w 749588"/>
                <a:gd name="connsiteY9" fmla="*/ 1166056 h 1707333"/>
                <a:gd name="connsiteX10" fmla="*/ 707308 w 749588"/>
                <a:gd name="connsiteY10" fmla="*/ 1168601 h 1707333"/>
                <a:gd name="connsiteX11" fmla="*/ 724310 w 749588"/>
                <a:gd name="connsiteY11" fmla="*/ 1183376 h 1707333"/>
                <a:gd name="connsiteX12" fmla="*/ 744034 w 749588"/>
                <a:gd name="connsiteY12" fmla="*/ 1254496 h 1707333"/>
                <a:gd name="connsiteX13" fmla="*/ 692916 w 749588"/>
                <a:gd name="connsiteY13" fmla="*/ 1561634 h 1707333"/>
                <a:gd name="connsiteX14" fmla="*/ 598656 w 749588"/>
                <a:gd name="connsiteY14" fmla="*/ 1647244 h 1707333"/>
                <a:gd name="connsiteX15" fmla="*/ 526249 w 749588"/>
                <a:gd name="connsiteY15" fmla="*/ 1549683 h 1707333"/>
                <a:gd name="connsiteX16" fmla="*/ 546861 w 749588"/>
                <a:gd name="connsiteY16" fmla="*/ 1277812 h 1707333"/>
                <a:gd name="connsiteX17" fmla="*/ 405024 w 749588"/>
                <a:gd name="connsiteY17" fmla="*/ 1170930 h 1707333"/>
                <a:gd name="connsiteX18" fmla="*/ 384622 w 749588"/>
                <a:gd name="connsiteY18" fmla="*/ 1337090 h 1707333"/>
                <a:gd name="connsiteX19" fmla="*/ 372526 w 749588"/>
                <a:gd name="connsiteY19" fmla="*/ 1373422 h 1707333"/>
                <a:gd name="connsiteX20" fmla="*/ 154255 w 749588"/>
                <a:gd name="connsiteY20" fmla="*/ 1670606 h 1707333"/>
                <a:gd name="connsiteX21" fmla="*/ 27461 w 749588"/>
                <a:gd name="connsiteY21" fmla="*/ 1696188 h 1707333"/>
                <a:gd name="connsiteX22" fmla="*/ 16733 w 749588"/>
                <a:gd name="connsiteY22" fmla="*/ 1561142 h 1707333"/>
                <a:gd name="connsiteX23" fmla="*/ 193367 w 749588"/>
                <a:gd name="connsiteY23" fmla="*/ 1315788 h 1707333"/>
                <a:gd name="connsiteX24" fmla="*/ 193197 w 749588"/>
                <a:gd name="connsiteY24" fmla="*/ 1313586 h 1707333"/>
                <a:gd name="connsiteX25" fmla="*/ 209402 w 749588"/>
                <a:gd name="connsiteY25" fmla="*/ 1005503 h 1707333"/>
                <a:gd name="connsiteX26" fmla="*/ 139190 w 749588"/>
                <a:gd name="connsiteY26" fmla="*/ 505915 h 1707333"/>
                <a:gd name="connsiteX27" fmla="*/ 238498 w 749588"/>
                <a:gd name="connsiteY27" fmla="*/ 374130 h 1707333"/>
                <a:gd name="connsiteX28" fmla="*/ 197552 w 749588"/>
                <a:gd name="connsiteY28" fmla="*/ 0 h 1707333"/>
                <a:gd name="connsiteX29" fmla="*/ 361190 w 749588"/>
                <a:gd name="connsiteY29" fmla="*/ 163636 h 1707333"/>
                <a:gd name="connsiteX30" fmla="*/ 197552 w 749588"/>
                <a:gd name="connsiteY30" fmla="*/ 327274 h 1707333"/>
                <a:gd name="connsiteX31" fmla="*/ 33915 w 749588"/>
                <a:gd name="connsiteY31" fmla="*/ 163636 h 1707333"/>
                <a:gd name="connsiteX32" fmla="*/ 197552 w 749588"/>
                <a:gd name="connsiteY32" fmla="*/ 0 h 170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49588" h="1707333">
                  <a:moveTo>
                    <a:pt x="238498" y="374130"/>
                  </a:moveTo>
                  <a:cubicBezTo>
                    <a:pt x="286359" y="367403"/>
                    <a:pt x="331513" y="390732"/>
                    <a:pt x="354882" y="429737"/>
                  </a:cubicBezTo>
                  <a:lnTo>
                    <a:pt x="376274" y="471618"/>
                  </a:lnTo>
                  <a:lnTo>
                    <a:pt x="487734" y="664673"/>
                  </a:lnTo>
                  <a:lnTo>
                    <a:pt x="693421" y="712160"/>
                  </a:lnTo>
                  <a:cubicBezTo>
                    <a:pt x="732408" y="721161"/>
                    <a:pt x="756717" y="760063"/>
                    <a:pt x="747716" y="799051"/>
                  </a:cubicBezTo>
                  <a:cubicBezTo>
                    <a:pt x="738715" y="838038"/>
                    <a:pt x="699813" y="862347"/>
                    <a:pt x="660825" y="853346"/>
                  </a:cubicBezTo>
                  <a:lnTo>
                    <a:pt x="433076" y="800766"/>
                  </a:lnTo>
                  <a:lnTo>
                    <a:pt x="440105" y="970248"/>
                  </a:lnTo>
                  <a:cubicBezTo>
                    <a:pt x="569529" y="1037438"/>
                    <a:pt x="661897" y="1132996"/>
                    <a:pt x="706431" y="1166056"/>
                  </a:cubicBezTo>
                  <a:lnTo>
                    <a:pt x="707308" y="1168601"/>
                  </a:lnTo>
                  <a:lnTo>
                    <a:pt x="724310" y="1183376"/>
                  </a:lnTo>
                  <a:cubicBezTo>
                    <a:pt x="739504" y="1202823"/>
                    <a:pt x="747280" y="1228066"/>
                    <a:pt x="744034" y="1254496"/>
                  </a:cubicBezTo>
                  <a:lnTo>
                    <a:pt x="692916" y="1561634"/>
                  </a:lnTo>
                  <a:cubicBezTo>
                    <a:pt x="686425" y="1614494"/>
                    <a:pt x="626434" y="1649236"/>
                    <a:pt x="598656" y="1647244"/>
                  </a:cubicBezTo>
                  <a:cubicBezTo>
                    <a:pt x="570878" y="1645253"/>
                    <a:pt x="519759" y="1602544"/>
                    <a:pt x="526249" y="1549683"/>
                  </a:cubicBezTo>
                  <a:lnTo>
                    <a:pt x="546861" y="1277812"/>
                  </a:lnTo>
                  <a:lnTo>
                    <a:pt x="405024" y="1170930"/>
                  </a:lnTo>
                  <a:lnTo>
                    <a:pt x="384622" y="1337090"/>
                  </a:lnTo>
                  <a:cubicBezTo>
                    <a:pt x="382999" y="1350305"/>
                    <a:pt x="378776" y="1362566"/>
                    <a:pt x="372526" y="1373422"/>
                  </a:cubicBezTo>
                  <a:lnTo>
                    <a:pt x="154255" y="1670606"/>
                  </a:lnTo>
                  <a:cubicBezTo>
                    <a:pt x="122204" y="1713139"/>
                    <a:pt x="50381" y="1714432"/>
                    <a:pt x="27461" y="1696188"/>
                  </a:cubicBezTo>
                  <a:cubicBezTo>
                    <a:pt x="4540" y="1677945"/>
                    <a:pt x="-15317" y="1603675"/>
                    <a:pt x="16733" y="1561142"/>
                  </a:cubicBezTo>
                  <a:lnTo>
                    <a:pt x="193367" y="1315788"/>
                  </a:lnTo>
                  <a:lnTo>
                    <a:pt x="193197" y="1313586"/>
                  </a:lnTo>
                  <a:lnTo>
                    <a:pt x="209402" y="1005503"/>
                  </a:lnTo>
                  <a:lnTo>
                    <a:pt x="139190" y="505915"/>
                  </a:lnTo>
                  <a:cubicBezTo>
                    <a:pt x="130222" y="442101"/>
                    <a:pt x="174683" y="383098"/>
                    <a:pt x="238498" y="374130"/>
                  </a:cubicBezTo>
                  <a:close/>
                  <a:moveTo>
                    <a:pt x="197552" y="0"/>
                  </a:moveTo>
                  <a:cubicBezTo>
                    <a:pt x="287926" y="-1"/>
                    <a:pt x="361189" y="73263"/>
                    <a:pt x="361190" y="163636"/>
                  </a:cubicBezTo>
                  <a:cubicBezTo>
                    <a:pt x="361190" y="254010"/>
                    <a:pt x="287927" y="327274"/>
                    <a:pt x="197552" y="327274"/>
                  </a:cubicBezTo>
                  <a:cubicBezTo>
                    <a:pt x="107179" y="327273"/>
                    <a:pt x="33915" y="254011"/>
                    <a:pt x="33915" y="163636"/>
                  </a:cubicBezTo>
                  <a:cubicBezTo>
                    <a:pt x="33915" y="73262"/>
                    <a:pt x="107178" y="-1"/>
                    <a:pt x="197552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6" name="Freeform 325"/>
            <p:cNvSpPr>
              <a:spLocks noChangeAspect="1"/>
            </p:cNvSpPr>
            <p:nvPr/>
          </p:nvSpPr>
          <p:spPr>
            <a:xfrm flipH="1">
              <a:off x="6372227" y="3164666"/>
              <a:ext cx="281773" cy="641795"/>
            </a:xfrm>
            <a:custGeom>
              <a:avLst/>
              <a:gdLst>
                <a:gd name="connsiteX0" fmla="*/ 238498 w 749588"/>
                <a:gd name="connsiteY0" fmla="*/ 374130 h 1707333"/>
                <a:gd name="connsiteX1" fmla="*/ 354882 w 749588"/>
                <a:gd name="connsiteY1" fmla="*/ 429737 h 1707333"/>
                <a:gd name="connsiteX2" fmla="*/ 376274 w 749588"/>
                <a:gd name="connsiteY2" fmla="*/ 471618 h 1707333"/>
                <a:gd name="connsiteX3" fmla="*/ 487734 w 749588"/>
                <a:gd name="connsiteY3" fmla="*/ 664673 h 1707333"/>
                <a:gd name="connsiteX4" fmla="*/ 693421 w 749588"/>
                <a:gd name="connsiteY4" fmla="*/ 712160 h 1707333"/>
                <a:gd name="connsiteX5" fmla="*/ 747716 w 749588"/>
                <a:gd name="connsiteY5" fmla="*/ 799051 h 1707333"/>
                <a:gd name="connsiteX6" fmla="*/ 660825 w 749588"/>
                <a:gd name="connsiteY6" fmla="*/ 853346 h 1707333"/>
                <a:gd name="connsiteX7" fmla="*/ 433076 w 749588"/>
                <a:gd name="connsiteY7" fmla="*/ 800766 h 1707333"/>
                <a:gd name="connsiteX8" fmla="*/ 440105 w 749588"/>
                <a:gd name="connsiteY8" fmla="*/ 970248 h 1707333"/>
                <a:gd name="connsiteX9" fmla="*/ 706431 w 749588"/>
                <a:gd name="connsiteY9" fmla="*/ 1166056 h 1707333"/>
                <a:gd name="connsiteX10" fmla="*/ 707308 w 749588"/>
                <a:gd name="connsiteY10" fmla="*/ 1168601 h 1707333"/>
                <a:gd name="connsiteX11" fmla="*/ 724310 w 749588"/>
                <a:gd name="connsiteY11" fmla="*/ 1183376 h 1707333"/>
                <a:gd name="connsiteX12" fmla="*/ 744034 w 749588"/>
                <a:gd name="connsiteY12" fmla="*/ 1254496 h 1707333"/>
                <a:gd name="connsiteX13" fmla="*/ 692916 w 749588"/>
                <a:gd name="connsiteY13" fmla="*/ 1561634 h 1707333"/>
                <a:gd name="connsiteX14" fmla="*/ 598656 w 749588"/>
                <a:gd name="connsiteY14" fmla="*/ 1647244 h 1707333"/>
                <a:gd name="connsiteX15" fmla="*/ 526249 w 749588"/>
                <a:gd name="connsiteY15" fmla="*/ 1549683 h 1707333"/>
                <a:gd name="connsiteX16" fmla="*/ 546861 w 749588"/>
                <a:gd name="connsiteY16" fmla="*/ 1277812 h 1707333"/>
                <a:gd name="connsiteX17" fmla="*/ 405024 w 749588"/>
                <a:gd name="connsiteY17" fmla="*/ 1170930 h 1707333"/>
                <a:gd name="connsiteX18" fmla="*/ 384622 w 749588"/>
                <a:gd name="connsiteY18" fmla="*/ 1337090 h 1707333"/>
                <a:gd name="connsiteX19" fmla="*/ 372526 w 749588"/>
                <a:gd name="connsiteY19" fmla="*/ 1373422 h 1707333"/>
                <a:gd name="connsiteX20" fmla="*/ 154255 w 749588"/>
                <a:gd name="connsiteY20" fmla="*/ 1670606 h 1707333"/>
                <a:gd name="connsiteX21" fmla="*/ 27461 w 749588"/>
                <a:gd name="connsiteY21" fmla="*/ 1696188 h 1707333"/>
                <a:gd name="connsiteX22" fmla="*/ 16733 w 749588"/>
                <a:gd name="connsiteY22" fmla="*/ 1561142 h 1707333"/>
                <a:gd name="connsiteX23" fmla="*/ 193367 w 749588"/>
                <a:gd name="connsiteY23" fmla="*/ 1315788 h 1707333"/>
                <a:gd name="connsiteX24" fmla="*/ 193197 w 749588"/>
                <a:gd name="connsiteY24" fmla="*/ 1313586 h 1707333"/>
                <a:gd name="connsiteX25" fmla="*/ 209402 w 749588"/>
                <a:gd name="connsiteY25" fmla="*/ 1005503 h 1707333"/>
                <a:gd name="connsiteX26" fmla="*/ 139190 w 749588"/>
                <a:gd name="connsiteY26" fmla="*/ 505915 h 1707333"/>
                <a:gd name="connsiteX27" fmla="*/ 238498 w 749588"/>
                <a:gd name="connsiteY27" fmla="*/ 374130 h 1707333"/>
                <a:gd name="connsiteX28" fmla="*/ 197552 w 749588"/>
                <a:gd name="connsiteY28" fmla="*/ 0 h 1707333"/>
                <a:gd name="connsiteX29" fmla="*/ 361190 w 749588"/>
                <a:gd name="connsiteY29" fmla="*/ 163636 h 1707333"/>
                <a:gd name="connsiteX30" fmla="*/ 197552 w 749588"/>
                <a:gd name="connsiteY30" fmla="*/ 327274 h 1707333"/>
                <a:gd name="connsiteX31" fmla="*/ 33915 w 749588"/>
                <a:gd name="connsiteY31" fmla="*/ 163636 h 1707333"/>
                <a:gd name="connsiteX32" fmla="*/ 197552 w 749588"/>
                <a:gd name="connsiteY32" fmla="*/ 0 h 170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49588" h="1707333">
                  <a:moveTo>
                    <a:pt x="238498" y="374130"/>
                  </a:moveTo>
                  <a:cubicBezTo>
                    <a:pt x="286359" y="367403"/>
                    <a:pt x="331513" y="390732"/>
                    <a:pt x="354882" y="429737"/>
                  </a:cubicBezTo>
                  <a:lnTo>
                    <a:pt x="376274" y="471618"/>
                  </a:lnTo>
                  <a:lnTo>
                    <a:pt x="487734" y="664673"/>
                  </a:lnTo>
                  <a:lnTo>
                    <a:pt x="693421" y="712160"/>
                  </a:lnTo>
                  <a:cubicBezTo>
                    <a:pt x="732408" y="721161"/>
                    <a:pt x="756717" y="760063"/>
                    <a:pt x="747716" y="799051"/>
                  </a:cubicBezTo>
                  <a:cubicBezTo>
                    <a:pt x="738715" y="838038"/>
                    <a:pt x="699813" y="862347"/>
                    <a:pt x="660825" y="853346"/>
                  </a:cubicBezTo>
                  <a:lnTo>
                    <a:pt x="433076" y="800766"/>
                  </a:lnTo>
                  <a:lnTo>
                    <a:pt x="440105" y="970248"/>
                  </a:lnTo>
                  <a:cubicBezTo>
                    <a:pt x="569529" y="1037438"/>
                    <a:pt x="661897" y="1132996"/>
                    <a:pt x="706431" y="1166056"/>
                  </a:cubicBezTo>
                  <a:lnTo>
                    <a:pt x="707308" y="1168601"/>
                  </a:lnTo>
                  <a:lnTo>
                    <a:pt x="724310" y="1183376"/>
                  </a:lnTo>
                  <a:cubicBezTo>
                    <a:pt x="739504" y="1202823"/>
                    <a:pt x="747280" y="1228066"/>
                    <a:pt x="744034" y="1254496"/>
                  </a:cubicBezTo>
                  <a:lnTo>
                    <a:pt x="692916" y="1561634"/>
                  </a:lnTo>
                  <a:cubicBezTo>
                    <a:pt x="686425" y="1614494"/>
                    <a:pt x="626434" y="1649236"/>
                    <a:pt x="598656" y="1647244"/>
                  </a:cubicBezTo>
                  <a:cubicBezTo>
                    <a:pt x="570878" y="1645253"/>
                    <a:pt x="519759" y="1602544"/>
                    <a:pt x="526249" y="1549683"/>
                  </a:cubicBezTo>
                  <a:lnTo>
                    <a:pt x="546861" y="1277812"/>
                  </a:lnTo>
                  <a:lnTo>
                    <a:pt x="405024" y="1170930"/>
                  </a:lnTo>
                  <a:lnTo>
                    <a:pt x="384622" y="1337090"/>
                  </a:lnTo>
                  <a:cubicBezTo>
                    <a:pt x="382999" y="1350305"/>
                    <a:pt x="378776" y="1362566"/>
                    <a:pt x="372526" y="1373422"/>
                  </a:cubicBezTo>
                  <a:lnTo>
                    <a:pt x="154255" y="1670606"/>
                  </a:lnTo>
                  <a:cubicBezTo>
                    <a:pt x="122204" y="1713139"/>
                    <a:pt x="50381" y="1714432"/>
                    <a:pt x="27461" y="1696188"/>
                  </a:cubicBezTo>
                  <a:cubicBezTo>
                    <a:pt x="4540" y="1677945"/>
                    <a:pt x="-15317" y="1603675"/>
                    <a:pt x="16733" y="1561142"/>
                  </a:cubicBezTo>
                  <a:lnTo>
                    <a:pt x="193367" y="1315788"/>
                  </a:lnTo>
                  <a:lnTo>
                    <a:pt x="193197" y="1313586"/>
                  </a:lnTo>
                  <a:lnTo>
                    <a:pt x="209402" y="1005503"/>
                  </a:lnTo>
                  <a:lnTo>
                    <a:pt x="139190" y="505915"/>
                  </a:lnTo>
                  <a:cubicBezTo>
                    <a:pt x="130222" y="442101"/>
                    <a:pt x="174683" y="383098"/>
                    <a:pt x="238498" y="374130"/>
                  </a:cubicBezTo>
                  <a:close/>
                  <a:moveTo>
                    <a:pt x="197552" y="0"/>
                  </a:moveTo>
                  <a:cubicBezTo>
                    <a:pt x="287926" y="-1"/>
                    <a:pt x="361189" y="73263"/>
                    <a:pt x="361190" y="163636"/>
                  </a:cubicBezTo>
                  <a:cubicBezTo>
                    <a:pt x="361190" y="254010"/>
                    <a:pt x="287927" y="327274"/>
                    <a:pt x="197552" y="327274"/>
                  </a:cubicBezTo>
                  <a:cubicBezTo>
                    <a:pt x="107179" y="327273"/>
                    <a:pt x="33915" y="254011"/>
                    <a:pt x="33915" y="163636"/>
                  </a:cubicBezTo>
                  <a:cubicBezTo>
                    <a:pt x="33915" y="73262"/>
                    <a:pt x="107178" y="-1"/>
                    <a:pt x="197552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7" name="Freeform 326"/>
            <p:cNvSpPr>
              <a:spLocks noChangeAspect="1"/>
            </p:cNvSpPr>
            <p:nvPr/>
          </p:nvSpPr>
          <p:spPr>
            <a:xfrm>
              <a:off x="5780070" y="3229391"/>
              <a:ext cx="228194" cy="224729"/>
            </a:xfrm>
            <a:custGeom>
              <a:avLst/>
              <a:gdLst>
                <a:gd name="connsiteX0" fmla="*/ 1475996 w 2951992"/>
                <a:gd name="connsiteY0" fmla="*/ 741127 h 2907145"/>
                <a:gd name="connsiteX1" fmla="*/ 739671 w 2951992"/>
                <a:gd name="connsiteY1" fmla="*/ 1477452 h 2907145"/>
                <a:gd name="connsiteX2" fmla="*/ 1475996 w 2951992"/>
                <a:gd name="connsiteY2" fmla="*/ 2213777 h 2907145"/>
                <a:gd name="connsiteX3" fmla="*/ 2212321 w 2951992"/>
                <a:gd name="connsiteY3" fmla="*/ 1477452 h 2907145"/>
                <a:gd name="connsiteX4" fmla="*/ 1475996 w 2951992"/>
                <a:gd name="connsiteY4" fmla="*/ 741127 h 2907145"/>
                <a:gd name="connsiteX5" fmla="*/ 1355118 w 2951992"/>
                <a:gd name="connsiteY5" fmla="*/ 0 h 2907145"/>
                <a:gd name="connsiteX6" fmla="*/ 1596874 w 2951992"/>
                <a:gd name="connsiteY6" fmla="*/ 0 h 2907145"/>
                <a:gd name="connsiteX7" fmla="*/ 1649416 w 2951992"/>
                <a:gd name="connsiteY7" fmla="*/ 298027 h 2907145"/>
                <a:gd name="connsiteX8" fmla="*/ 2101269 w 2951992"/>
                <a:gd name="connsiteY8" fmla="*/ 462488 h 2907145"/>
                <a:gd name="connsiteX9" fmla="*/ 2333086 w 2951992"/>
                <a:gd name="connsiteY9" fmla="*/ 267960 h 2907145"/>
                <a:gd name="connsiteX10" fmla="*/ 2518281 w 2951992"/>
                <a:gd name="connsiteY10" fmla="*/ 423357 h 2907145"/>
                <a:gd name="connsiteX11" fmla="*/ 2366963 w 2951992"/>
                <a:gd name="connsiteY11" fmla="*/ 685432 h 2907145"/>
                <a:gd name="connsiteX12" fmla="*/ 2607389 w 2951992"/>
                <a:gd name="connsiteY12" fmla="*/ 1101862 h 2907145"/>
                <a:gd name="connsiteX13" fmla="*/ 2910012 w 2951992"/>
                <a:gd name="connsiteY13" fmla="*/ 1101854 h 2907145"/>
                <a:gd name="connsiteX14" fmla="*/ 2951992 w 2951992"/>
                <a:gd name="connsiteY14" fmla="*/ 1339936 h 2907145"/>
                <a:gd name="connsiteX15" fmla="*/ 2667617 w 2951992"/>
                <a:gd name="connsiteY15" fmla="*/ 1443432 h 2907145"/>
                <a:gd name="connsiteX16" fmla="*/ 2584118 w 2951992"/>
                <a:gd name="connsiteY16" fmla="*/ 1916978 h 2907145"/>
                <a:gd name="connsiteX17" fmla="*/ 2815945 w 2951992"/>
                <a:gd name="connsiteY17" fmla="*/ 2111495 h 2907145"/>
                <a:gd name="connsiteX18" fmla="*/ 2695068 w 2951992"/>
                <a:gd name="connsiteY18" fmla="*/ 2320861 h 2907145"/>
                <a:gd name="connsiteX19" fmla="*/ 2410698 w 2951992"/>
                <a:gd name="connsiteY19" fmla="*/ 2217350 h 2907145"/>
                <a:gd name="connsiteX20" fmla="*/ 2042344 w 2951992"/>
                <a:gd name="connsiteY20" fmla="*/ 2526435 h 2907145"/>
                <a:gd name="connsiteX21" fmla="*/ 2094902 w 2951992"/>
                <a:gd name="connsiteY21" fmla="*/ 2824460 h 2907145"/>
                <a:gd name="connsiteX22" fmla="*/ 1867726 w 2951992"/>
                <a:gd name="connsiteY22" fmla="*/ 2907145 h 2907145"/>
                <a:gd name="connsiteX23" fmla="*/ 1716422 w 2951992"/>
                <a:gd name="connsiteY23" fmla="*/ 2645062 h 2907145"/>
                <a:gd name="connsiteX24" fmla="*/ 1235570 w 2951992"/>
                <a:gd name="connsiteY24" fmla="*/ 2645062 h 2907145"/>
                <a:gd name="connsiteX25" fmla="*/ 1084266 w 2951992"/>
                <a:gd name="connsiteY25" fmla="*/ 2907145 h 2907145"/>
                <a:gd name="connsiteX26" fmla="*/ 857090 w 2951992"/>
                <a:gd name="connsiteY26" fmla="*/ 2824460 h 2907145"/>
                <a:gd name="connsiteX27" fmla="*/ 909648 w 2951992"/>
                <a:gd name="connsiteY27" fmla="*/ 2526436 h 2907145"/>
                <a:gd name="connsiteX28" fmla="*/ 541294 w 2951992"/>
                <a:gd name="connsiteY28" fmla="*/ 2217351 h 2907145"/>
                <a:gd name="connsiteX29" fmla="*/ 256924 w 2951992"/>
                <a:gd name="connsiteY29" fmla="*/ 2320861 h 2907145"/>
                <a:gd name="connsiteX30" fmla="*/ 136047 w 2951992"/>
                <a:gd name="connsiteY30" fmla="*/ 2111495 h 2907145"/>
                <a:gd name="connsiteX31" fmla="*/ 367874 w 2951992"/>
                <a:gd name="connsiteY31" fmla="*/ 1916979 h 2907145"/>
                <a:gd name="connsiteX32" fmla="*/ 284375 w 2951992"/>
                <a:gd name="connsiteY32" fmla="*/ 1443433 h 2907145"/>
                <a:gd name="connsiteX33" fmla="*/ 0 w 2951992"/>
                <a:gd name="connsiteY33" fmla="*/ 1339936 h 2907145"/>
                <a:gd name="connsiteX34" fmla="*/ 41980 w 2951992"/>
                <a:gd name="connsiteY34" fmla="*/ 1101854 h 2907145"/>
                <a:gd name="connsiteX35" fmla="*/ 344603 w 2951992"/>
                <a:gd name="connsiteY35" fmla="*/ 1101862 h 2907145"/>
                <a:gd name="connsiteX36" fmla="*/ 585029 w 2951992"/>
                <a:gd name="connsiteY36" fmla="*/ 685432 h 2907145"/>
                <a:gd name="connsiteX37" fmla="*/ 433711 w 2951992"/>
                <a:gd name="connsiteY37" fmla="*/ 423357 h 2907145"/>
                <a:gd name="connsiteX38" fmla="*/ 618906 w 2951992"/>
                <a:gd name="connsiteY38" fmla="*/ 267960 h 2907145"/>
                <a:gd name="connsiteX39" fmla="*/ 850723 w 2951992"/>
                <a:gd name="connsiteY39" fmla="*/ 462488 h 2907145"/>
                <a:gd name="connsiteX40" fmla="*/ 1302576 w 2951992"/>
                <a:gd name="connsiteY40" fmla="*/ 298027 h 290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951992" h="2907145">
                  <a:moveTo>
                    <a:pt x="1475996" y="741127"/>
                  </a:moveTo>
                  <a:cubicBezTo>
                    <a:pt x="1069335" y="741127"/>
                    <a:pt x="739671" y="1070791"/>
                    <a:pt x="739671" y="1477452"/>
                  </a:cubicBezTo>
                  <a:cubicBezTo>
                    <a:pt x="739671" y="1884113"/>
                    <a:pt x="1069335" y="2213777"/>
                    <a:pt x="1475996" y="2213777"/>
                  </a:cubicBezTo>
                  <a:cubicBezTo>
                    <a:pt x="1882657" y="2213777"/>
                    <a:pt x="2212321" y="1884113"/>
                    <a:pt x="2212321" y="1477452"/>
                  </a:cubicBezTo>
                  <a:cubicBezTo>
                    <a:pt x="2212321" y="1070791"/>
                    <a:pt x="1882657" y="741127"/>
                    <a:pt x="1475996" y="741127"/>
                  </a:cubicBezTo>
                  <a:close/>
                  <a:moveTo>
                    <a:pt x="1355118" y="0"/>
                  </a:moveTo>
                  <a:lnTo>
                    <a:pt x="1596874" y="0"/>
                  </a:lnTo>
                  <a:lnTo>
                    <a:pt x="1649416" y="298027"/>
                  </a:lnTo>
                  <a:cubicBezTo>
                    <a:pt x="1809641" y="321586"/>
                    <a:pt x="1963386" y="377545"/>
                    <a:pt x="2101269" y="462488"/>
                  </a:cubicBezTo>
                  <a:lnTo>
                    <a:pt x="2333086" y="267960"/>
                  </a:lnTo>
                  <a:lnTo>
                    <a:pt x="2518281" y="423357"/>
                  </a:lnTo>
                  <a:lnTo>
                    <a:pt x="2366963" y="685432"/>
                  </a:lnTo>
                  <a:cubicBezTo>
                    <a:pt x="2474559" y="806470"/>
                    <a:pt x="2556365" y="948162"/>
                    <a:pt x="2607389" y="1101862"/>
                  </a:cubicBezTo>
                  <a:lnTo>
                    <a:pt x="2910012" y="1101854"/>
                  </a:lnTo>
                  <a:lnTo>
                    <a:pt x="2951992" y="1339936"/>
                  </a:lnTo>
                  <a:lnTo>
                    <a:pt x="2667617" y="1443432"/>
                  </a:lnTo>
                  <a:cubicBezTo>
                    <a:pt x="2672239" y="1605314"/>
                    <a:pt x="2643828" y="1766440"/>
                    <a:pt x="2584118" y="1916978"/>
                  </a:cubicBezTo>
                  <a:lnTo>
                    <a:pt x="2815945" y="2111495"/>
                  </a:lnTo>
                  <a:lnTo>
                    <a:pt x="2695068" y="2320861"/>
                  </a:lnTo>
                  <a:lnTo>
                    <a:pt x="2410698" y="2217350"/>
                  </a:lnTo>
                  <a:cubicBezTo>
                    <a:pt x="2310183" y="2344329"/>
                    <a:pt x="2184849" y="2449497"/>
                    <a:pt x="2042344" y="2526435"/>
                  </a:cubicBezTo>
                  <a:lnTo>
                    <a:pt x="2094902" y="2824460"/>
                  </a:lnTo>
                  <a:lnTo>
                    <a:pt x="1867726" y="2907145"/>
                  </a:lnTo>
                  <a:lnTo>
                    <a:pt x="1716422" y="2645062"/>
                  </a:lnTo>
                  <a:cubicBezTo>
                    <a:pt x="1557802" y="2677724"/>
                    <a:pt x="1394190" y="2677724"/>
                    <a:pt x="1235570" y="2645062"/>
                  </a:cubicBezTo>
                  <a:lnTo>
                    <a:pt x="1084266" y="2907145"/>
                  </a:lnTo>
                  <a:lnTo>
                    <a:pt x="857090" y="2824460"/>
                  </a:lnTo>
                  <a:lnTo>
                    <a:pt x="909648" y="2526436"/>
                  </a:lnTo>
                  <a:cubicBezTo>
                    <a:pt x="767143" y="2449498"/>
                    <a:pt x="641810" y="2344330"/>
                    <a:pt x="541294" y="2217351"/>
                  </a:cubicBezTo>
                  <a:lnTo>
                    <a:pt x="256924" y="2320861"/>
                  </a:lnTo>
                  <a:lnTo>
                    <a:pt x="136047" y="2111495"/>
                  </a:lnTo>
                  <a:lnTo>
                    <a:pt x="367874" y="1916979"/>
                  </a:lnTo>
                  <a:cubicBezTo>
                    <a:pt x="308164" y="1766441"/>
                    <a:pt x="279753" y="1605314"/>
                    <a:pt x="284375" y="1443433"/>
                  </a:cubicBezTo>
                  <a:lnTo>
                    <a:pt x="0" y="1339936"/>
                  </a:lnTo>
                  <a:lnTo>
                    <a:pt x="41980" y="1101854"/>
                  </a:lnTo>
                  <a:lnTo>
                    <a:pt x="344603" y="1101862"/>
                  </a:lnTo>
                  <a:cubicBezTo>
                    <a:pt x="395627" y="948162"/>
                    <a:pt x="477433" y="806470"/>
                    <a:pt x="585029" y="685432"/>
                  </a:cubicBezTo>
                  <a:lnTo>
                    <a:pt x="433711" y="423357"/>
                  </a:lnTo>
                  <a:lnTo>
                    <a:pt x="618906" y="267960"/>
                  </a:lnTo>
                  <a:lnTo>
                    <a:pt x="850723" y="462488"/>
                  </a:lnTo>
                  <a:cubicBezTo>
                    <a:pt x="988606" y="377545"/>
                    <a:pt x="1142351" y="321586"/>
                    <a:pt x="1302576" y="298027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solidFill>
                <a:srgbClr val="0070C0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286" tIns="769233" rIns="670286" bIns="821355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3200" kern="1200"/>
            </a:p>
          </p:txBody>
        </p:sp>
        <p:sp>
          <p:nvSpPr>
            <p:cNvPr id="328" name="Freeform 327"/>
            <p:cNvSpPr>
              <a:spLocks noChangeAspect="1"/>
            </p:cNvSpPr>
            <p:nvPr/>
          </p:nvSpPr>
          <p:spPr>
            <a:xfrm>
              <a:off x="6195438" y="3239606"/>
              <a:ext cx="207449" cy="204298"/>
            </a:xfrm>
            <a:custGeom>
              <a:avLst/>
              <a:gdLst>
                <a:gd name="connsiteX0" fmla="*/ 1475996 w 2951992"/>
                <a:gd name="connsiteY0" fmla="*/ 741127 h 2907145"/>
                <a:gd name="connsiteX1" fmla="*/ 739671 w 2951992"/>
                <a:gd name="connsiteY1" fmla="*/ 1477452 h 2907145"/>
                <a:gd name="connsiteX2" fmla="*/ 1475996 w 2951992"/>
                <a:gd name="connsiteY2" fmla="*/ 2213777 h 2907145"/>
                <a:gd name="connsiteX3" fmla="*/ 2212321 w 2951992"/>
                <a:gd name="connsiteY3" fmla="*/ 1477452 h 2907145"/>
                <a:gd name="connsiteX4" fmla="*/ 1475996 w 2951992"/>
                <a:gd name="connsiteY4" fmla="*/ 741127 h 2907145"/>
                <a:gd name="connsiteX5" fmla="*/ 1355118 w 2951992"/>
                <a:gd name="connsiteY5" fmla="*/ 0 h 2907145"/>
                <a:gd name="connsiteX6" fmla="*/ 1596874 w 2951992"/>
                <a:gd name="connsiteY6" fmla="*/ 0 h 2907145"/>
                <a:gd name="connsiteX7" fmla="*/ 1649416 w 2951992"/>
                <a:gd name="connsiteY7" fmla="*/ 298027 h 2907145"/>
                <a:gd name="connsiteX8" fmla="*/ 2101269 w 2951992"/>
                <a:gd name="connsiteY8" fmla="*/ 462488 h 2907145"/>
                <a:gd name="connsiteX9" fmla="*/ 2333086 w 2951992"/>
                <a:gd name="connsiteY9" fmla="*/ 267960 h 2907145"/>
                <a:gd name="connsiteX10" fmla="*/ 2518281 w 2951992"/>
                <a:gd name="connsiteY10" fmla="*/ 423357 h 2907145"/>
                <a:gd name="connsiteX11" fmla="*/ 2366963 w 2951992"/>
                <a:gd name="connsiteY11" fmla="*/ 685432 h 2907145"/>
                <a:gd name="connsiteX12" fmla="*/ 2607389 w 2951992"/>
                <a:gd name="connsiteY12" fmla="*/ 1101862 h 2907145"/>
                <a:gd name="connsiteX13" fmla="*/ 2910012 w 2951992"/>
                <a:gd name="connsiteY13" fmla="*/ 1101854 h 2907145"/>
                <a:gd name="connsiteX14" fmla="*/ 2951992 w 2951992"/>
                <a:gd name="connsiteY14" fmla="*/ 1339936 h 2907145"/>
                <a:gd name="connsiteX15" fmla="*/ 2667617 w 2951992"/>
                <a:gd name="connsiteY15" fmla="*/ 1443432 h 2907145"/>
                <a:gd name="connsiteX16" fmla="*/ 2584118 w 2951992"/>
                <a:gd name="connsiteY16" fmla="*/ 1916978 h 2907145"/>
                <a:gd name="connsiteX17" fmla="*/ 2815945 w 2951992"/>
                <a:gd name="connsiteY17" fmla="*/ 2111495 h 2907145"/>
                <a:gd name="connsiteX18" fmla="*/ 2695068 w 2951992"/>
                <a:gd name="connsiteY18" fmla="*/ 2320861 h 2907145"/>
                <a:gd name="connsiteX19" fmla="*/ 2410698 w 2951992"/>
                <a:gd name="connsiteY19" fmla="*/ 2217350 h 2907145"/>
                <a:gd name="connsiteX20" fmla="*/ 2042344 w 2951992"/>
                <a:gd name="connsiteY20" fmla="*/ 2526435 h 2907145"/>
                <a:gd name="connsiteX21" fmla="*/ 2094902 w 2951992"/>
                <a:gd name="connsiteY21" fmla="*/ 2824460 h 2907145"/>
                <a:gd name="connsiteX22" fmla="*/ 1867726 w 2951992"/>
                <a:gd name="connsiteY22" fmla="*/ 2907145 h 2907145"/>
                <a:gd name="connsiteX23" fmla="*/ 1716422 w 2951992"/>
                <a:gd name="connsiteY23" fmla="*/ 2645062 h 2907145"/>
                <a:gd name="connsiteX24" fmla="*/ 1235570 w 2951992"/>
                <a:gd name="connsiteY24" fmla="*/ 2645062 h 2907145"/>
                <a:gd name="connsiteX25" fmla="*/ 1084266 w 2951992"/>
                <a:gd name="connsiteY25" fmla="*/ 2907145 h 2907145"/>
                <a:gd name="connsiteX26" fmla="*/ 857090 w 2951992"/>
                <a:gd name="connsiteY26" fmla="*/ 2824460 h 2907145"/>
                <a:gd name="connsiteX27" fmla="*/ 909648 w 2951992"/>
                <a:gd name="connsiteY27" fmla="*/ 2526436 h 2907145"/>
                <a:gd name="connsiteX28" fmla="*/ 541294 w 2951992"/>
                <a:gd name="connsiteY28" fmla="*/ 2217351 h 2907145"/>
                <a:gd name="connsiteX29" fmla="*/ 256924 w 2951992"/>
                <a:gd name="connsiteY29" fmla="*/ 2320861 h 2907145"/>
                <a:gd name="connsiteX30" fmla="*/ 136047 w 2951992"/>
                <a:gd name="connsiteY30" fmla="*/ 2111495 h 2907145"/>
                <a:gd name="connsiteX31" fmla="*/ 367874 w 2951992"/>
                <a:gd name="connsiteY31" fmla="*/ 1916979 h 2907145"/>
                <a:gd name="connsiteX32" fmla="*/ 284375 w 2951992"/>
                <a:gd name="connsiteY32" fmla="*/ 1443433 h 2907145"/>
                <a:gd name="connsiteX33" fmla="*/ 0 w 2951992"/>
                <a:gd name="connsiteY33" fmla="*/ 1339936 h 2907145"/>
                <a:gd name="connsiteX34" fmla="*/ 41980 w 2951992"/>
                <a:gd name="connsiteY34" fmla="*/ 1101854 h 2907145"/>
                <a:gd name="connsiteX35" fmla="*/ 344603 w 2951992"/>
                <a:gd name="connsiteY35" fmla="*/ 1101862 h 2907145"/>
                <a:gd name="connsiteX36" fmla="*/ 585029 w 2951992"/>
                <a:gd name="connsiteY36" fmla="*/ 685432 h 2907145"/>
                <a:gd name="connsiteX37" fmla="*/ 433711 w 2951992"/>
                <a:gd name="connsiteY37" fmla="*/ 423357 h 2907145"/>
                <a:gd name="connsiteX38" fmla="*/ 618906 w 2951992"/>
                <a:gd name="connsiteY38" fmla="*/ 267960 h 2907145"/>
                <a:gd name="connsiteX39" fmla="*/ 850723 w 2951992"/>
                <a:gd name="connsiteY39" fmla="*/ 462488 h 2907145"/>
                <a:gd name="connsiteX40" fmla="*/ 1302576 w 2951992"/>
                <a:gd name="connsiteY40" fmla="*/ 298027 h 290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951992" h="2907145">
                  <a:moveTo>
                    <a:pt x="1475996" y="741127"/>
                  </a:moveTo>
                  <a:cubicBezTo>
                    <a:pt x="1069335" y="741127"/>
                    <a:pt x="739671" y="1070791"/>
                    <a:pt x="739671" y="1477452"/>
                  </a:cubicBezTo>
                  <a:cubicBezTo>
                    <a:pt x="739671" y="1884113"/>
                    <a:pt x="1069335" y="2213777"/>
                    <a:pt x="1475996" y="2213777"/>
                  </a:cubicBezTo>
                  <a:cubicBezTo>
                    <a:pt x="1882657" y="2213777"/>
                    <a:pt x="2212321" y="1884113"/>
                    <a:pt x="2212321" y="1477452"/>
                  </a:cubicBezTo>
                  <a:cubicBezTo>
                    <a:pt x="2212321" y="1070791"/>
                    <a:pt x="1882657" y="741127"/>
                    <a:pt x="1475996" y="741127"/>
                  </a:cubicBezTo>
                  <a:close/>
                  <a:moveTo>
                    <a:pt x="1355118" y="0"/>
                  </a:moveTo>
                  <a:lnTo>
                    <a:pt x="1596874" y="0"/>
                  </a:lnTo>
                  <a:lnTo>
                    <a:pt x="1649416" y="298027"/>
                  </a:lnTo>
                  <a:cubicBezTo>
                    <a:pt x="1809641" y="321586"/>
                    <a:pt x="1963386" y="377545"/>
                    <a:pt x="2101269" y="462488"/>
                  </a:cubicBezTo>
                  <a:lnTo>
                    <a:pt x="2333086" y="267960"/>
                  </a:lnTo>
                  <a:lnTo>
                    <a:pt x="2518281" y="423357"/>
                  </a:lnTo>
                  <a:lnTo>
                    <a:pt x="2366963" y="685432"/>
                  </a:lnTo>
                  <a:cubicBezTo>
                    <a:pt x="2474559" y="806470"/>
                    <a:pt x="2556365" y="948162"/>
                    <a:pt x="2607389" y="1101862"/>
                  </a:cubicBezTo>
                  <a:lnTo>
                    <a:pt x="2910012" y="1101854"/>
                  </a:lnTo>
                  <a:lnTo>
                    <a:pt x="2951992" y="1339936"/>
                  </a:lnTo>
                  <a:lnTo>
                    <a:pt x="2667617" y="1443432"/>
                  </a:lnTo>
                  <a:cubicBezTo>
                    <a:pt x="2672239" y="1605314"/>
                    <a:pt x="2643828" y="1766440"/>
                    <a:pt x="2584118" y="1916978"/>
                  </a:cubicBezTo>
                  <a:lnTo>
                    <a:pt x="2815945" y="2111495"/>
                  </a:lnTo>
                  <a:lnTo>
                    <a:pt x="2695068" y="2320861"/>
                  </a:lnTo>
                  <a:lnTo>
                    <a:pt x="2410698" y="2217350"/>
                  </a:lnTo>
                  <a:cubicBezTo>
                    <a:pt x="2310183" y="2344329"/>
                    <a:pt x="2184849" y="2449497"/>
                    <a:pt x="2042344" y="2526435"/>
                  </a:cubicBezTo>
                  <a:lnTo>
                    <a:pt x="2094902" y="2824460"/>
                  </a:lnTo>
                  <a:lnTo>
                    <a:pt x="1867726" y="2907145"/>
                  </a:lnTo>
                  <a:lnTo>
                    <a:pt x="1716422" y="2645062"/>
                  </a:lnTo>
                  <a:cubicBezTo>
                    <a:pt x="1557802" y="2677724"/>
                    <a:pt x="1394190" y="2677724"/>
                    <a:pt x="1235570" y="2645062"/>
                  </a:cubicBezTo>
                  <a:lnTo>
                    <a:pt x="1084266" y="2907145"/>
                  </a:lnTo>
                  <a:lnTo>
                    <a:pt x="857090" y="2824460"/>
                  </a:lnTo>
                  <a:lnTo>
                    <a:pt x="909648" y="2526436"/>
                  </a:lnTo>
                  <a:cubicBezTo>
                    <a:pt x="767143" y="2449498"/>
                    <a:pt x="641810" y="2344330"/>
                    <a:pt x="541294" y="2217351"/>
                  </a:cubicBezTo>
                  <a:lnTo>
                    <a:pt x="256924" y="2320861"/>
                  </a:lnTo>
                  <a:lnTo>
                    <a:pt x="136047" y="2111495"/>
                  </a:lnTo>
                  <a:lnTo>
                    <a:pt x="367874" y="1916979"/>
                  </a:lnTo>
                  <a:cubicBezTo>
                    <a:pt x="308164" y="1766441"/>
                    <a:pt x="279753" y="1605314"/>
                    <a:pt x="284375" y="1443433"/>
                  </a:cubicBezTo>
                  <a:lnTo>
                    <a:pt x="0" y="1339936"/>
                  </a:lnTo>
                  <a:lnTo>
                    <a:pt x="41980" y="1101854"/>
                  </a:lnTo>
                  <a:lnTo>
                    <a:pt x="344603" y="1101862"/>
                  </a:lnTo>
                  <a:cubicBezTo>
                    <a:pt x="395627" y="948162"/>
                    <a:pt x="477433" y="806470"/>
                    <a:pt x="585029" y="685432"/>
                  </a:cubicBezTo>
                  <a:lnTo>
                    <a:pt x="433711" y="423357"/>
                  </a:lnTo>
                  <a:lnTo>
                    <a:pt x="618906" y="267960"/>
                  </a:lnTo>
                  <a:lnTo>
                    <a:pt x="850723" y="462488"/>
                  </a:lnTo>
                  <a:cubicBezTo>
                    <a:pt x="988606" y="377545"/>
                    <a:pt x="1142351" y="321586"/>
                    <a:pt x="1302576" y="298027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solidFill>
                <a:srgbClr val="0070C0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286" tIns="769233" rIns="670286" bIns="821355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3200" kern="1200"/>
            </a:p>
          </p:txBody>
        </p:sp>
        <p:grpSp>
          <p:nvGrpSpPr>
            <p:cNvPr id="329" name="Group 328"/>
            <p:cNvGrpSpPr>
              <a:grpSpLocks noChangeAspect="1"/>
            </p:cNvGrpSpPr>
            <p:nvPr/>
          </p:nvGrpSpPr>
          <p:grpSpPr>
            <a:xfrm>
              <a:off x="5879509" y="2854323"/>
              <a:ext cx="444685" cy="437931"/>
              <a:chOff x="5879509" y="2870807"/>
              <a:chExt cx="444685" cy="437931"/>
            </a:xfrm>
          </p:grpSpPr>
          <p:sp>
            <p:nvSpPr>
              <p:cNvPr id="330" name="Freeform 329"/>
              <p:cNvSpPr>
                <a:spLocks noChangeAspect="1"/>
              </p:cNvSpPr>
              <p:nvPr/>
            </p:nvSpPr>
            <p:spPr>
              <a:xfrm>
                <a:off x="5879509" y="2870807"/>
                <a:ext cx="444685" cy="437931"/>
              </a:xfrm>
              <a:custGeom>
                <a:avLst/>
                <a:gdLst>
                  <a:gd name="connsiteX0" fmla="*/ 1475996 w 2951992"/>
                  <a:gd name="connsiteY0" fmla="*/ 741127 h 2907145"/>
                  <a:gd name="connsiteX1" fmla="*/ 739671 w 2951992"/>
                  <a:gd name="connsiteY1" fmla="*/ 1477452 h 2907145"/>
                  <a:gd name="connsiteX2" fmla="*/ 1475996 w 2951992"/>
                  <a:gd name="connsiteY2" fmla="*/ 2213777 h 2907145"/>
                  <a:gd name="connsiteX3" fmla="*/ 2212321 w 2951992"/>
                  <a:gd name="connsiteY3" fmla="*/ 1477452 h 2907145"/>
                  <a:gd name="connsiteX4" fmla="*/ 1475996 w 2951992"/>
                  <a:gd name="connsiteY4" fmla="*/ 741127 h 2907145"/>
                  <a:gd name="connsiteX5" fmla="*/ 1355118 w 2951992"/>
                  <a:gd name="connsiteY5" fmla="*/ 0 h 2907145"/>
                  <a:gd name="connsiteX6" fmla="*/ 1596874 w 2951992"/>
                  <a:gd name="connsiteY6" fmla="*/ 0 h 2907145"/>
                  <a:gd name="connsiteX7" fmla="*/ 1649416 w 2951992"/>
                  <a:gd name="connsiteY7" fmla="*/ 298027 h 2907145"/>
                  <a:gd name="connsiteX8" fmla="*/ 2101269 w 2951992"/>
                  <a:gd name="connsiteY8" fmla="*/ 462488 h 2907145"/>
                  <a:gd name="connsiteX9" fmla="*/ 2333086 w 2951992"/>
                  <a:gd name="connsiteY9" fmla="*/ 267960 h 2907145"/>
                  <a:gd name="connsiteX10" fmla="*/ 2518281 w 2951992"/>
                  <a:gd name="connsiteY10" fmla="*/ 423357 h 2907145"/>
                  <a:gd name="connsiteX11" fmla="*/ 2366963 w 2951992"/>
                  <a:gd name="connsiteY11" fmla="*/ 685432 h 2907145"/>
                  <a:gd name="connsiteX12" fmla="*/ 2607389 w 2951992"/>
                  <a:gd name="connsiteY12" fmla="*/ 1101862 h 2907145"/>
                  <a:gd name="connsiteX13" fmla="*/ 2910012 w 2951992"/>
                  <a:gd name="connsiteY13" fmla="*/ 1101854 h 2907145"/>
                  <a:gd name="connsiteX14" fmla="*/ 2951992 w 2951992"/>
                  <a:gd name="connsiteY14" fmla="*/ 1339936 h 2907145"/>
                  <a:gd name="connsiteX15" fmla="*/ 2667617 w 2951992"/>
                  <a:gd name="connsiteY15" fmla="*/ 1443432 h 2907145"/>
                  <a:gd name="connsiteX16" fmla="*/ 2584118 w 2951992"/>
                  <a:gd name="connsiteY16" fmla="*/ 1916978 h 2907145"/>
                  <a:gd name="connsiteX17" fmla="*/ 2815945 w 2951992"/>
                  <a:gd name="connsiteY17" fmla="*/ 2111495 h 2907145"/>
                  <a:gd name="connsiteX18" fmla="*/ 2695068 w 2951992"/>
                  <a:gd name="connsiteY18" fmla="*/ 2320861 h 2907145"/>
                  <a:gd name="connsiteX19" fmla="*/ 2410698 w 2951992"/>
                  <a:gd name="connsiteY19" fmla="*/ 2217350 h 2907145"/>
                  <a:gd name="connsiteX20" fmla="*/ 2042344 w 2951992"/>
                  <a:gd name="connsiteY20" fmla="*/ 2526435 h 2907145"/>
                  <a:gd name="connsiteX21" fmla="*/ 2094902 w 2951992"/>
                  <a:gd name="connsiteY21" fmla="*/ 2824460 h 2907145"/>
                  <a:gd name="connsiteX22" fmla="*/ 1867726 w 2951992"/>
                  <a:gd name="connsiteY22" fmla="*/ 2907145 h 2907145"/>
                  <a:gd name="connsiteX23" fmla="*/ 1716422 w 2951992"/>
                  <a:gd name="connsiteY23" fmla="*/ 2645062 h 2907145"/>
                  <a:gd name="connsiteX24" fmla="*/ 1235570 w 2951992"/>
                  <a:gd name="connsiteY24" fmla="*/ 2645062 h 2907145"/>
                  <a:gd name="connsiteX25" fmla="*/ 1084266 w 2951992"/>
                  <a:gd name="connsiteY25" fmla="*/ 2907145 h 2907145"/>
                  <a:gd name="connsiteX26" fmla="*/ 857090 w 2951992"/>
                  <a:gd name="connsiteY26" fmla="*/ 2824460 h 2907145"/>
                  <a:gd name="connsiteX27" fmla="*/ 909648 w 2951992"/>
                  <a:gd name="connsiteY27" fmla="*/ 2526436 h 2907145"/>
                  <a:gd name="connsiteX28" fmla="*/ 541294 w 2951992"/>
                  <a:gd name="connsiteY28" fmla="*/ 2217351 h 2907145"/>
                  <a:gd name="connsiteX29" fmla="*/ 256924 w 2951992"/>
                  <a:gd name="connsiteY29" fmla="*/ 2320861 h 2907145"/>
                  <a:gd name="connsiteX30" fmla="*/ 136047 w 2951992"/>
                  <a:gd name="connsiteY30" fmla="*/ 2111495 h 2907145"/>
                  <a:gd name="connsiteX31" fmla="*/ 367874 w 2951992"/>
                  <a:gd name="connsiteY31" fmla="*/ 1916979 h 2907145"/>
                  <a:gd name="connsiteX32" fmla="*/ 284375 w 2951992"/>
                  <a:gd name="connsiteY32" fmla="*/ 1443433 h 2907145"/>
                  <a:gd name="connsiteX33" fmla="*/ 0 w 2951992"/>
                  <a:gd name="connsiteY33" fmla="*/ 1339936 h 2907145"/>
                  <a:gd name="connsiteX34" fmla="*/ 41980 w 2951992"/>
                  <a:gd name="connsiteY34" fmla="*/ 1101854 h 2907145"/>
                  <a:gd name="connsiteX35" fmla="*/ 344603 w 2951992"/>
                  <a:gd name="connsiteY35" fmla="*/ 1101862 h 2907145"/>
                  <a:gd name="connsiteX36" fmla="*/ 585029 w 2951992"/>
                  <a:gd name="connsiteY36" fmla="*/ 685432 h 2907145"/>
                  <a:gd name="connsiteX37" fmla="*/ 433711 w 2951992"/>
                  <a:gd name="connsiteY37" fmla="*/ 423357 h 2907145"/>
                  <a:gd name="connsiteX38" fmla="*/ 618906 w 2951992"/>
                  <a:gd name="connsiteY38" fmla="*/ 267960 h 2907145"/>
                  <a:gd name="connsiteX39" fmla="*/ 850723 w 2951992"/>
                  <a:gd name="connsiteY39" fmla="*/ 462488 h 2907145"/>
                  <a:gd name="connsiteX40" fmla="*/ 1302576 w 2951992"/>
                  <a:gd name="connsiteY40" fmla="*/ 298027 h 2907145"/>
                  <a:gd name="connsiteX0" fmla="*/ 1475996 w 2951992"/>
                  <a:gd name="connsiteY0" fmla="*/ 741127 h 2907145"/>
                  <a:gd name="connsiteX1" fmla="*/ 739671 w 2951992"/>
                  <a:gd name="connsiteY1" fmla="*/ 1477452 h 2907145"/>
                  <a:gd name="connsiteX2" fmla="*/ 2212321 w 2951992"/>
                  <a:gd name="connsiteY2" fmla="*/ 1477452 h 2907145"/>
                  <a:gd name="connsiteX3" fmla="*/ 1475996 w 2951992"/>
                  <a:gd name="connsiteY3" fmla="*/ 741127 h 2907145"/>
                  <a:gd name="connsiteX4" fmla="*/ 1355118 w 2951992"/>
                  <a:gd name="connsiteY4" fmla="*/ 0 h 2907145"/>
                  <a:gd name="connsiteX5" fmla="*/ 1596874 w 2951992"/>
                  <a:gd name="connsiteY5" fmla="*/ 0 h 2907145"/>
                  <a:gd name="connsiteX6" fmla="*/ 1649416 w 2951992"/>
                  <a:gd name="connsiteY6" fmla="*/ 298027 h 2907145"/>
                  <a:gd name="connsiteX7" fmla="*/ 2101269 w 2951992"/>
                  <a:gd name="connsiteY7" fmla="*/ 462488 h 2907145"/>
                  <a:gd name="connsiteX8" fmla="*/ 2333086 w 2951992"/>
                  <a:gd name="connsiteY8" fmla="*/ 267960 h 2907145"/>
                  <a:gd name="connsiteX9" fmla="*/ 2518281 w 2951992"/>
                  <a:gd name="connsiteY9" fmla="*/ 423357 h 2907145"/>
                  <a:gd name="connsiteX10" fmla="*/ 2366963 w 2951992"/>
                  <a:gd name="connsiteY10" fmla="*/ 685432 h 2907145"/>
                  <a:gd name="connsiteX11" fmla="*/ 2607389 w 2951992"/>
                  <a:gd name="connsiteY11" fmla="*/ 1101862 h 2907145"/>
                  <a:gd name="connsiteX12" fmla="*/ 2910012 w 2951992"/>
                  <a:gd name="connsiteY12" fmla="*/ 1101854 h 2907145"/>
                  <a:gd name="connsiteX13" fmla="*/ 2951992 w 2951992"/>
                  <a:gd name="connsiteY13" fmla="*/ 1339936 h 2907145"/>
                  <a:gd name="connsiteX14" fmla="*/ 2667617 w 2951992"/>
                  <a:gd name="connsiteY14" fmla="*/ 1443432 h 2907145"/>
                  <a:gd name="connsiteX15" fmla="*/ 2584118 w 2951992"/>
                  <a:gd name="connsiteY15" fmla="*/ 1916978 h 2907145"/>
                  <a:gd name="connsiteX16" fmla="*/ 2815945 w 2951992"/>
                  <a:gd name="connsiteY16" fmla="*/ 2111495 h 2907145"/>
                  <a:gd name="connsiteX17" fmla="*/ 2695068 w 2951992"/>
                  <a:gd name="connsiteY17" fmla="*/ 2320861 h 2907145"/>
                  <a:gd name="connsiteX18" fmla="*/ 2410698 w 2951992"/>
                  <a:gd name="connsiteY18" fmla="*/ 2217350 h 2907145"/>
                  <a:gd name="connsiteX19" fmla="*/ 2042344 w 2951992"/>
                  <a:gd name="connsiteY19" fmla="*/ 2526435 h 2907145"/>
                  <a:gd name="connsiteX20" fmla="*/ 2094902 w 2951992"/>
                  <a:gd name="connsiteY20" fmla="*/ 2824460 h 2907145"/>
                  <a:gd name="connsiteX21" fmla="*/ 1867726 w 2951992"/>
                  <a:gd name="connsiteY21" fmla="*/ 2907145 h 2907145"/>
                  <a:gd name="connsiteX22" fmla="*/ 1716422 w 2951992"/>
                  <a:gd name="connsiteY22" fmla="*/ 2645062 h 2907145"/>
                  <a:gd name="connsiteX23" fmla="*/ 1235570 w 2951992"/>
                  <a:gd name="connsiteY23" fmla="*/ 2645062 h 2907145"/>
                  <a:gd name="connsiteX24" fmla="*/ 1084266 w 2951992"/>
                  <a:gd name="connsiteY24" fmla="*/ 2907145 h 2907145"/>
                  <a:gd name="connsiteX25" fmla="*/ 857090 w 2951992"/>
                  <a:gd name="connsiteY25" fmla="*/ 2824460 h 2907145"/>
                  <a:gd name="connsiteX26" fmla="*/ 909648 w 2951992"/>
                  <a:gd name="connsiteY26" fmla="*/ 2526436 h 2907145"/>
                  <a:gd name="connsiteX27" fmla="*/ 541294 w 2951992"/>
                  <a:gd name="connsiteY27" fmla="*/ 2217351 h 2907145"/>
                  <a:gd name="connsiteX28" fmla="*/ 256924 w 2951992"/>
                  <a:gd name="connsiteY28" fmla="*/ 2320861 h 2907145"/>
                  <a:gd name="connsiteX29" fmla="*/ 136047 w 2951992"/>
                  <a:gd name="connsiteY29" fmla="*/ 2111495 h 2907145"/>
                  <a:gd name="connsiteX30" fmla="*/ 367874 w 2951992"/>
                  <a:gd name="connsiteY30" fmla="*/ 1916979 h 2907145"/>
                  <a:gd name="connsiteX31" fmla="*/ 284375 w 2951992"/>
                  <a:gd name="connsiteY31" fmla="*/ 1443433 h 2907145"/>
                  <a:gd name="connsiteX32" fmla="*/ 0 w 2951992"/>
                  <a:gd name="connsiteY32" fmla="*/ 1339936 h 2907145"/>
                  <a:gd name="connsiteX33" fmla="*/ 41980 w 2951992"/>
                  <a:gd name="connsiteY33" fmla="*/ 1101854 h 2907145"/>
                  <a:gd name="connsiteX34" fmla="*/ 344603 w 2951992"/>
                  <a:gd name="connsiteY34" fmla="*/ 1101862 h 2907145"/>
                  <a:gd name="connsiteX35" fmla="*/ 585029 w 2951992"/>
                  <a:gd name="connsiteY35" fmla="*/ 685432 h 2907145"/>
                  <a:gd name="connsiteX36" fmla="*/ 433711 w 2951992"/>
                  <a:gd name="connsiteY36" fmla="*/ 423357 h 2907145"/>
                  <a:gd name="connsiteX37" fmla="*/ 618906 w 2951992"/>
                  <a:gd name="connsiteY37" fmla="*/ 267960 h 2907145"/>
                  <a:gd name="connsiteX38" fmla="*/ 850723 w 2951992"/>
                  <a:gd name="connsiteY38" fmla="*/ 462488 h 2907145"/>
                  <a:gd name="connsiteX39" fmla="*/ 1302576 w 2951992"/>
                  <a:gd name="connsiteY39" fmla="*/ 298027 h 2907145"/>
                  <a:gd name="connsiteX40" fmla="*/ 1355118 w 2951992"/>
                  <a:gd name="connsiteY40" fmla="*/ 0 h 2907145"/>
                  <a:gd name="connsiteX0" fmla="*/ 1475996 w 2951992"/>
                  <a:gd name="connsiteY0" fmla="*/ 741127 h 2907145"/>
                  <a:gd name="connsiteX1" fmla="*/ 2212321 w 2951992"/>
                  <a:gd name="connsiteY1" fmla="*/ 1477452 h 2907145"/>
                  <a:gd name="connsiteX2" fmla="*/ 1475996 w 2951992"/>
                  <a:gd name="connsiteY2" fmla="*/ 741127 h 2907145"/>
                  <a:gd name="connsiteX3" fmla="*/ 1355118 w 2951992"/>
                  <a:gd name="connsiteY3" fmla="*/ 0 h 2907145"/>
                  <a:gd name="connsiteX4" fmla="*/ 1596874 w 2951992"/>
                  <a:gd name="connsiteY4" fmla="*/ 0 h 2907145"/>
                  <a:gd name="connsiteX5" fmla="*/ 1649416 w 2951992"/>
                  <a:gd name="connsiteY5" fmla="*/ 298027 h 2907145"/>
                  <a:gd name="connsiteX6" fmla="*/ 2101269 w 2951992"/>
                  <a:gd name="connsiteY6" fmla="*/ 462488 h 2907145"/>
                  <a:gd name="connsiteX7" fmla="*/ 2333086 w 2951992"/>
                  <a:gd name="connsiteY7" fmla="*/ 267960 h 2907145"/>
                  <a:gd name="connsiteX8" fmla="*/ 2518281 w 2951992"/>
                  <a:gd name="connsiteY8" fmla="*/ 423357 h 2907145"/>
                  <a:gd name="connsiteX9" fmla="*/ 2366963 w 2951992"/>
                  <a:gd name="connsiteY9" fmla="*/ 685432 h 2907145"/>
                  <a:gd name="connsiteX10" fmla="*/ 2607389 w 2951992"/>
                  <a:gd name="connsiteY10" fmla="*/ 1101862 h 2907145"/>
                  <a:gd name="connsiteX11" fmla="*/ 2910012 w 2951992"/>
                  <a:gd name="connsiteY11" fmla="*/ 1101854 h 2907145"/>
                  <a:gd name="connsiteX12" fmla="*/ 2951992 w 2951992"/>
                  <a:gd name="connsiteY12" fmla="*/ 1339936 h 2907145"/>
                  <a:gd name="connsiteX13" fmla="*/ 2667617 w 2951992"/>
                  <a:gd name="connsiteY13" fmla="*/ 1443432 h 2907145"/>
                  <a:gd name="connsiteX14" fmla="*/ 2584118 w 2951992"/>
                  <a:gd name="connsiteY14" fmla="*/ 1916978 h 2907145"/>
                  <a:gd name="connsiteX15" fmla="*/ 2815945 w 2951992"/>
                  <a:gd name="connsiteY15" fmla="*/ 2111495 h 2907145"/>
                  <a:gd name="connsiteX16" fmla="*/ 2695068 w 2951992"/>
                  <a:gd name="connsiteY16" fmla="*/ 2320861 h 2907145"/>
                  <a:gd name="connsiteX17" fmla="*/ 2410698 w 2951992"/>
                  <a:gd name="connsiteY17" fmla="*/ 2217350 h 2907145"/>
                  <a:gd name="connsiteX18" fmla="*/ 2042344 w 2951992"/>
                  <a:gd name="connsiteY18" fmla="*/ 2526435 h 2907145"/>
                  <a:gd name="connsiteX19" fmla="*/ 2094902 w 2951992"/>
                  <a:gd name="connsiteY19" fmla="*/ 2824460 h 2907145"/>
                  <a:gd name="connsiteX20" fmla="*/ 1867726 w 2951992"/>
                  <a:gd name="connsiteY20" fmla="*/ 2907145 h 2907145"/>
                  <a:gd name="connsiteX21" fmla="*/ 1716422 w 2951992"/>
                  <a:gd name="connsiteY21" fmla="*/ 2645062 h 2907145"/>
                  <a:gd name="connsiteX22" fmla="*/ 1235570 w 2951992"/>
                  <a:gd name="connsiteY22" fmla="*/ 2645062 h 2907145"/>
                  <a:gd name="connsiteX23" fmla="*/ 1084266 w 2951992"/>
                  <a:gd name="connsiteY23" fmla="*/ 2907145 h 2907145"/>
                  <a:gd name="connsiteX24" fmla="*/ 857090 w 2951992"/>
                  <a:gd name="connsiteY24" fmla="*/ 2824460 h 2907145"/>
                  <a:gd name="connsiteX25" fmla="*/ 909648 w 2951992"/>
                  <a:gd name="connsiteY25" fmla="*/ 2526436 h 2907145"/>
                  <a:gd name="connsiteX26" fmla="*/ 541294 w 2951992"/>
                  <a:gd name="connsiteY26" fmla="*/ 2217351 h 2907145"/>
                  <a:gd name="connsiteX27" fmla="*/ 256924 w 2951992"/>
                  <a:gd name="connsiteY27" fmla="*/ 2320861 h 2907145"/>
                  <a:gd name="connsiteX28" fmla="*/ 136047 w 2951992"/>
                  <a:gd name="connsiteY28" fmla="*/ 2111495 h 2907145"/>
                  <a:gd name="connsiteX29" fmla="*/ 367874 w 2951992"/>
                  <a:gd name="connsiteY29" fmla="*/ 1916979 h 2907145"/>
                  <a:gd name="connsiteX30" fmla="*/ 284375 w 2951992"/>
                  <a:gd name="connsiteY30" fmla="*/ 1443433 h 2907145"/>
                  <a:gd name="connsiteX31" fmla="*/ 0 w 2951992"/>
                  <a:gd name="connsiteY31" fmla="*/ 1339936 h 2907145"/>
                  <a:gd name="connsiteX32" fmla="*/ 41980 w 2951992"/>
                  <a:gd name="connsiteY32" fmla="*/ 1101854 h 2907145"/>
                  <a:gd name="connsiteX33" fmla="*/ 344603 w 2951992"/>
                  <a:gd name="connsiteY33" fmla="*/ 1101862 h 2907145"/>
                  <a:gd name="connsiteX34" fmla="*/ 585029 w 2951992"/>
                  <a:gd name="connsiteY34" fmla="*/ 685432 h 2907145"/>
                  <a:gd name="connsiteX35" fmla="*/ 433711 w 2951992"/>
                  <a:gd name="connsiteY35" fmla="*/ 423357 h 2907145"/>
                  <a:gd name="connsiteX36" fmla="*/ 618906 w 2951992"/>
                  <a:gd name="connsiteY36" fmla="*/ 267960 h 2907145"/>
                  <a:gd name="connsiteX37" fmla="*/ 850723 w 2951992"/>
                  <a:gd name="connsiteY37" fmla="*/ 462488 h 2907145"/>
                  <a:gd name="connsiteX38" fmla="*/ 1302576 w 2951992"/>
                  <a:gd name="connsiteY38" fmla="*/ 298027 h 2907145"/>
                  <a:gd name="connsiteX39" fmla="*/ 1355118 w 2951992"/>
                  <a:gd name="connsiteY39" fmla="*/ 0 h 2907145"/>
                  <a:gd name="connsiteX0" fmla="*/ 1475996 w 2951992"/>
                  <a:gd name="connsiteY0" fmla="*/ 741127 h 2907145"/>
                  <a:gd name="connsiteX1" fmla="*/ 2212323 w 2951992"/>
                  <a:gd name="connsiteY1" fmla="*/ 1477454 h 2907145"/>
                  <a:gd name="connsiteX2" fmla="*/ 1475996 w 2951992"/>
                  <a:gd name="connsiteY2" fmla="*/ 741127 h 2907145"/>
                  <a:gd name="connsiteX3" fmla="*/ 1355118 w 2951992"/>
                  <a:gd name="connsiteY3" fmla="*/ 0 h 2907145"/>
                  <a:gd name="connsiteX4" fmla="*/ 1596874 w 2951992"/>
                  <a:gd name="connsiteY4" fmla="*/ 0 h 2907145"/>
                  <a:gd name="connsiteX5" fmla="*/ 1649416 w 2951992"/>
                  <a:gd name="connsiteY5" fmla="*/ 298027 h 2907145"/>
                  <a:gd name="connsiteX6" fmla="*/ 2101269 w 2951992"/>
                  <a:gd name="connsiteY6" fmla="*/ 462488 h 2907145"/>
                  <a:gd name="connsiteX7" fmla="*/ 2333086 w 2951992"/>
                  <a:gd name="connsiteY7" fmla="*/ 267960 h 2907145"/>
                  <a:gd name="connsiteX8" fmla="*/ 2518281 w 2951992"/>
                  <a:gd name="connsiteY8" fmla="*/ 423357 h 2907145"/>
                  <a:gd name="connsiteX9" fmla="*/ 2366963 w 2951992"/>
                  <a:gd name="connsiteY9" fmla="*/ 685432 h 2907145"/>
                  <a:gd name="connsiteX10" fmla="*/ 2607389 w 2951992"/>
                  <a:gd name="connsiteY10" fmla="*/ 1101862 h 2907145"/>
                  <a:gd name="connsiteX11" fmla="*/ 2910012 w 2951992"/>
                  <a:gd name="connsiteY11" fmla="*/ 1101854 h 2907145"/>
                  <a:gd name="connsiteX12" fmla="*/ 2951992 w 2951992"/>
                  <a:gd name="connsiteY12" fmla="*/ 1339936 h 2907145"/>
                  <a:gd name="connsiteX13" fmla="*/ 2667617 w 2951992"/>
                  <a:gd name="connsiteY13" fmla="*/ 1443432 h 2907145"/>
                  <a:gd name="connsiteX14" fmla="*/ 2584118 w 2951992"/>
                  <a:gd name="connsiteY14" fmla="*/ 1916978 h 2907145"/>
                  <a:gd name="connsiteX15" fmla="*/ 2815945 w 2951992"/>
                  <a:gd name="connsiteY15" fmla="*/ 2111495 h 2907145"/>
                  <a:gd name="connsiteX16" fmla="*/ 2695068 w 2951992"/>
                  <a:gd name="connsiteY16" fmla="*/ 2320861 h 2907145"/>
                  <a:gd name="connsiteX17" fmla="*/ 2410698 w 2951992"/>
                  <a:gd name="connsiteY17" fmla="*/ 2217350 h 2907145"/>
                  <a:gd name="connsiteX18" fmla="*/ 2042344 w 2951992"/>
                  <a:gd name="connsiteY18" fmla="*/ 2526435 h 2907145"/>
                  <a:gd name="connsiteX19" fmla="*/ 2094902 w 2951992"/>
                  <a:gd name="connsiteY19" fmla="*/ 2824460 h 2907145"/>
                  <a:gd name="connsiteX20" fmla="*/ 1867726 w 2951992"/>
                  <a:gd name="connsiteY20" fmla="*/ 2907145 h 2907145"/>
                  <a:gd name="connsiteX21" fmla="*/ 1716422 w 2951992"/>
                  <a:gd name="connsiteY21" fmla="*/ 2645062 h 2907145"/>
                  <a:gd name="connsiteX22" fmla="*/ 1235570 w 2951992"/>
                  <a:gd name="connsiteY22" fmla="*/ 2645062 h 2907145"/>
                  <a:gd name="connsiteX23" fmla="*/ 1084266 w 2951992"/>
                  <a:gd name="connsiteY23" fmla="*/ 2907145 h 2907145"/>
                  <a:gd name="connsiteX24" fmla="*/ 857090 w 2951992"/>
                  <a:gd name="connsiteY24" fmla="*/ 2824460 h 2907145"/>
                  <a:gd name="connsiteX25" fmla="*/ 909648 w 2951992"/>
                  <a:gd name="connsiteY25" fmla="*/ 2526436 h 2907145"/>
                  <a:gd name="connsiteX26" fmla="*/ 541294 w 2951992"/>
                  <a:gd name="connsiteY26" fmla="*/ 2217351 h 2907145"/>
                  <a:gd name="connsiteX27" fmla="*/ 256924 w 2951992"/>
                  <a:gd name="connsiteY27" fmla="*/ 2320861 h 2907145"/>
                  <a:gd name="connsiteX28" fmla="*/ 136047 w 2951992"/>
                  <a:gd name="connsiteY28" fmla="*/ 2111495 h 2907145"/>
                  <a:gd name="connsiteX29" fmla="*/ 367874 w 2951992"/>
                  <a:gd name="connsiteY29" fmla="*/ 1916979 h 2907145"/>
                  <a:gd name="connsiteX30" fmla="*/ 284375 w 2951992"/>
                  <a:gd name="connsiteY30" fmla="*/ 1443433 h 2907145"/>
                  <a:gd name="connsiteX31" fmla="*/ 0 w 2951992"/>
                  <a:gd name="connsiteY31" fmla="*/ 1339936 h 2907145"/>
                  <a:gd name="connsiteX32" fmla="*/ 41980 w 2951992"/>
                  <a:gd name="connsiteY32" fmla="*/ 1101854 h 2907145"/>
                  <a:gd name="connsiteX33" fmla="*/ 344603 w 2951992"/>
                  <a:gd name="connsiteY33" fmla="*/ 1101862 h 2907145"/>
                  <a:gd name="connsiteX34" fmla="*/ 585029 w 2951992"/>
                  <a:gd name="connsiteY34" fmla="*/ 685432 h 2907145"/>
                  <a:gd name="connsiteX35" fmla="*/ 433711 w 2951992"/>
                  <a:gd name="connsiteY35" fmla="*/ 423357 h 2907145"/>
                  <a:gd name="connsiteX36" fmla="*/ 618906 w 2951992"/>
                  <a:gd name="connsiteY36" fmla="*/ 267960 h 2907145"/>
                  <a:gd name="connsiteX37" fmla="*/ 850723 w 2951992"/>
                  <a:gd name="connsiteY37" fmla="*/ 462488 h 2907145"/>
                  <a:gd name="connsiteX38" fmla="*/ 1302576 w 2951992"/>
                  <a:gd name="connsiteY38" fmla="*/ 298027 h 2907145"/>
                  <a:gd name="connsiteX39" fmla="*/ 1355118 w 2951992"/>
                  <a:gd name="connsiteY39" fmla="*/ 0 h 2907145"/>
                  <a:gd name="connsiteX0" fmla="*/ 1355118 w 2951992"/>
                  <a:gd name="connsiteY0" fmla="*/ 0 h 2907145"/>
                  <a:gd name="connsiteX1" fmla="*/ 1596874 w 2951992"/>
                  <a:gd name="connsiteY1" fmla="*/ 0 h 2907145"/>
                  <a:gd name="connsiteX2" fmla="*/ 1649416 w 2951992"/>
                  <a:gd name="connsiteY2" fmla="*/ 298027 h 2907145"/>
                  <a:gd name="connsiteX3" fmla="*/ 2101269 w 2951992"/>
                  <a:gd name="connsiteY3" fmla="*/ 462488 h 2907145"/>
                  <a:gd name="connsiteX4" fmla="*/ 2333086 w 2951992"/>
                  <a:gd name="connsiteY4" fmla="*/ 267960 h 2907145"/>
                  <a:gd name="connsiteX5" fmla="*/ 2518281 w 2951992"/>
                  <a:gd name="connsiteY5" fmla="*/ 423357 h 2907145"/>
                  <a:gd name="connsiteX6" fmla="*/ 2366963 w 2951992"/>
                  <a:gd name="connsiteY6" fmla="*/ 685432 h 2907145"/>
                  <a:gd name="connsiteX7" fmla="*/ 2607389 w 2951992"/>
                  <a:gd name="connsiteY7" fmla="*/ 1101862 h 2907145"/>
                  <a:gd name="connsiteX8" fmla="*/ 2910012 w 2951992"/>
                  <a:gd name="connsiteY8" fmla="*/ 1101854 h 2907145"/>
                  <a:gd name="connsiteX9" fmla="*/ 2951992 w 2951992"/>
                  <a:gd name="connsiteY9" fmla="*/ 1339936 h 2907145"/>
                  <a:gd name="connsiteX10" fmla="*/ 2667617 w 2951992"/>
                  <a:gd name="connsiteY10" fmla="*/ 1443432 h 2907145"/>
                  <a:gd name="connsiteX11" fmla="*/ 2584118 w 2951992"/>
                  <a:gd name="connsiteY11" fmla="*/ 1916978 h 2907145"/>
                  <a:gd name="connsiteX12" fmla="*/ 2815945 w 2951992"/>
                  <a:gd name="connsiteY12" fmla="*/ 2111495 h 2907145"/>
                  <a:gd name="connsiteX13" fmla="*/ 2695068 w 2951992"/>
                  <a:gd name="connsiteY13" fmla="*/ 2320861 h 2907145"/>
                  <a:gd name="connsiteX14" fmla="*/ 2410698 w 2951992"/>
                  <a:gd name="connsiteY14" fmla="*/ 2217350 h 2907145"/>
                  <a:gd name="connsiteX15" fmla="*/ 2042344 w 2951992"/>
                  <a:gd name="connsiteY15" fmla="*/ 2526435 h 2907145"/>
                  <a:gd name="connsiteX16" fmla="*/ 2094902 w 2951992"/>
                  <a:gd name="connsiteY16" fmla="*/ 2824460 h 2907145"/>
                  <a:gd name="connsiteX17" fmla="*/ 1867726 w 2951992"/>
                  <a:gd name="connsiteY17" fmla="*/ 2907145 h 2907145"/>
                  <a:gd name="connsiteX18" fmla="*/ 1716422 w 2951992"/>
                  <a:gd name="connsiteY18" fmla="*/ 2645062 h 2907145"/>
                  <a:gd name="connsiteX19" fmla="*/ 1235570 w 2951992"/>
                  <a:gd name="connsiteY19" fmla="*/ 2645062 h 2907145"/>
                  <a:gd name="connsiteX20" fmla="*/ 1084266 w 2951992"/>
                  <a:gd name="connsiteY20" fmla="*/ 2907145 h 2907145"/>
                  <a:gd name="connsiteX21" fmla="*/ 857090 w 2951992"/>
                  <a:gd name="connsiteY21" fmla="*/ 2824460 h 2907145"/>
                  <a:gd name="connsiteX22" fmla="*/ 909648 w 2951992"/>
                  <a:gd name="connsiteY22" fmla="*/ 2526436 h 2907145"/>
                  <a:gd name="connsiteX23" fmla="*/ 541294 w 2951992"/>
                  <a:gd name="connsiteY23" fmla="*/ 2217351 h 2907145"/>
                  <a:gd name="connsiteX24" fmla="*/ 256924 w 2951992"/>
                  <a:gd name="connsiteY24" fmla="*/ 2320861 h 2907145"/>
                  <a:gd name="connsiteX25" fmla="*/ 136047 w 2951992"/>
                  <a:gd name="connsiteY25" fmla="*/ 2111495 h 2907145"/>
                  <a:gd name="connsiteX26" fmla="*/ 367874 w 2951992"/>
                  <a:gd name="connsiteY26" fmla="*/ 1916979 h 2907145"/>
                  <a:gd name="connsiteX27" fmla="*/ 284375 w 2951992"/>
                  <a:gd name="connsiteY27" fmla="*/ 1443433 h 2907145"/>
                  <a:gd name="connsiteX28" fmla="*/ 0 w 2951992"/>
                  <a:gd name="connsiteY28" fmla="*/ 1339936 h 2907145"/>
                  <a:gd name="connsiteX29" fmla="*/ 41980 w 2951992"/>
                  <a:gd name="connsiteY29" fmla="*/ 1101854 h 2907145"/>
                  <a:gd name="connsiteX30" fmla="*/ 344603 w 2951992"/>
                  <a:gd name="connsiteY30" fmla="*/ 1101862 h 2907145"/>
                  <a:gd name="connsiteX31" fmla="*/ 585029 w 2951992"/>
                  <a:gd name="connsiteY31" fmla="*/ 685432 h 2907145"/>
                  <a:gd name="connsiteX32" fmla="*/ 433711 w 2951992"/>
                  <a:gd name="connsiteY32" fmla="*/ 423357 h 2907145"/>
                  <a:gd name="connsiteX33" fmla="*/ 618906 w 2951992"/>
                  <a:gd name="connsiteY33" fmla="*/ 267960 h 2907145"/>
                  <a:gd name="connsiteX34" fmla="*/ 850723 w 2951992"/>
                  <a:gd name="connsiteY34" fmla="*/ 462488 h 2907145"/>
                  <a:gd name="connsiteX35" fmla="*/ 1302576 w 2951992"/>
                  <a:gd name="connsiteY35" fmla="*/ 298027 h 2907145"/>
                  <a:gd name="connsiteX36" fmla="*/ 1355118 w 2951992"/>
                  <a:gd name="connsiteY36" fmla="*/ 0 h 2907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51992" h="2907145">
                    <a:moveTo>
                      <a:pt x="1355118" y="0"/>
                    </a:moveTo>
                    <a:lnTo>
                      <a:pt x="1596874" y="0"/>
                    </a:lnTo>
                    <a:lnTo>
                      <a:pt x="1649416" y="298027"/>
                    </a:lnTo>
                    <a:cubicBezTo>
                      <a:pt x="1809641" y="321586"/>
                      <a:pt x="1963386" y="377545"/>
                      <a:pt x="2101269" y="462488"/>
                    </a:cubicBezTo>
                    <a:lnTo>
                      <a:pt x="2333086" y="267960"/>
                    </a:lnTo>
                    <a:lnTo>
                      <a:pt x="2518281" y="423357"/>
                    </a:lnTo>
                    <a:lnTo>
                      <a:pt x="2366963" y="685432"/>
                    </a:lnTo>
                    <a:cubicBezTo>
                      <a:pt x="2474559" y="806470"/>
                      <a:pt x="2556365" y="948162"/>
                      <a:pt x="2607389" y="1101862"/>
                    </a:cubicBezTo>
                    <a:lnTo>
                      <a:pt x="2910012" y="1101854"/>
                    </a:lnTo>
                    <a:lnTo>
                      <a:pt x="2951992" y="1339936"/>
                    </a:lnTo>
                    <a:lnTo>
                      <a:pt x="2667617" y="1443432"/>
                    </a:lnTo>
                    <a:cubicBezTo>
                      <a:pt x="2672239" y="1605314"/>
                      <a:pt x="2643828" y="1766440"/>
                      <a:pt x="2584118" y="1916978"/>
                    </a:cubicBezTo>
                    <a:lnTo>
                      <a:pt x="2815945" y="2111495"/>
                    </a:lnTo>
                    <a:lnTo>
                      <a:pt x="2695068" y="2320861"/>
                    </a:lnTo>
                    <a:lnTo>
                      <a:pt x="2410698" y="2217350"/>
                    </a:lnTo>
                    <a:cubicBezTo>
                      <a:pt x="2310183" y="2344329"/>
                      <a:pt x="2184849" y="2449497"/>
                      <a:pt x="2042344" y="2526435"/>
                    </a:cubicBezTo>
                    <a:lnTo>
                      <a:pt x="2094902" y="2824460"/>
                    </a:lnTo>
                    <a:lnTo>
                      <a:pt x="1867726" y="2907145"/>
                    </a:lnTo>
                    <a:lnTo>
                      <a:pt x="1716422" y="2645062"/>
                    </a:lnTo>
                    <a:cubicBezTo>
                      <a:pt x="1557802" y="2677724"/>
                      <a:pt x="1394190" y="2677724"/>
                      <a:pt x="1235570" y="2645062"/>
                    </a:cubicBezTo>
                    <a:lnTo>
                      <a:pt x="1084266" y="2907145"/>
                    </a:lnTo>
                    <a:lnTo>
                      <a:pt x="857090" y="2824460"/>
                    </a:lnTo>
                    <a:lnTo>
                      <a:pt x="909648" y="2526436"/>
                    </a:lnTo>
                    <a:cubicBezTo>
                      <a:pt x="767143" y="2449498"/>
                      <a:pt x="641810" y="2344330"/>
                      <a:pt x="541294" y="2217351"/>
                    </a:cubicBezTo>
                    <a:lnTo>
                      <a:pt x="256924" y="2320861"/>
                    </a:lnTo>
                    <a:lnTo>
                      <a:pt x="136047" y="2111495"/>
                    </a:lnTo>
                    <a:lnTo>
                      <a:pt x="367874" y="1916979"/>
                    </a:lnTo>
                    <a:cubicBezTo>
                      <a:pt x="308164" y="1766441"/>
                      <a:pt x="279753" y="1605314"/>
                      <a:pt x="284375" y="1443433"/>
                    </a:cubicBezTo>
                    <a:lnTo>
                      <a:pt x="0" y="1339936"/>
                    </a:lnTo>
                    <a:lnTo>
                      <a:pt x="41980" y="1101854"/>
                    </a:lnTo>
                    <a:lnTo>
                      <a:pt x="344603" y="1101862"/>
                    </a:lnTo>
                    <a:cubicBezTo>
                      <a:pt x="395627" y="948162"/>
                      <a:pt x="477433" y="806470"/>
                      <a:pt x="585029" y="685432"/>
                    </a:cubicBezTo>
                    <a:lnTo>
                      <a:pt x="433711" y="423357"/>
                    </a:lnTo>
                    <a:lnTo>
                      <a:pt x="618906" y="267960"/>
                    </a:lnTo>
                    <a:lnTo>
                      <a:pt x="850723" y="462488"/>
                    </a:lnTo>
                    <a:cubicBezTo>
                      <a:pt x="988606" y="377545"/>
                      <a:pt x="1142351" y="321586"/>
                      <a:pt x="1302576" y="298027"/>
                    </a:cubicBezTo>
                    <a:lnTo>
                      <a:pt x="1355118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ap="rnd">
                <a:solidFill>
                  <a:srgbClr val="0070C0"/>
                </a:solidFill>
                <a:round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70286" tIns="769233" rIns="670286" bIns="821355" numCol="1" spcCol="1270" anchor="ctr" anchorCtr="0">
                <a:noAutofit/>
              </a:bodyPr>
              <a:lstStyle/>
              <a:p>
                <a:pPr lvl="0" algn="ctr" defTabSz="2489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3200" kern="1200"/>
              </a:p>
            </p:txBody>
          </p:sp>
          <p:grpSp>
            <p:nvGrpSpPr>
              <p:cNvPr id="331" name="Group 330"/>
              <p:cNvGrpSpPr>
                <a:grpSpLocks noChangeAspect="1"/>
              </p:cNvGrpSpPr>
              <p:nvPr/>
            </p:nvGrpSpPr>
            <p:grpSpPr>
              <a:xfrm>
                <a:off x="5964398" y="2952317"/>
                <a:ext cx="274906" cy="274910"/>
                <a:chOff x="5534085" y="3753772"/>
                <a:chExt cx="375070" cy="375074"/>
              </a:xfrm>
            </p:grpSpPr>
            <p:sp>
              <p:nvSpPr>
                <p:cNvPr id="332" name="Oval 331"/>
                <p:cNvSpPr>
                  <a:spLocks noChangeAspect="1"/>
                </p:cNvSpPr>
                <p:nvPr/>
              </p:nvSpPr>
              <p:spPr>
                <a:xfrm rot="10800000">
                  <a:off x="5534085" y="3753772"/>
                  <a:ext cx="375070" cy="375074"/>
                </a:xfrm>
                <a:prstGeom prst="ellips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333" name="Straight Connector 332"/>
                <p:cNvCxnSpPr/>
                <p:nvPr/>
              </p:nvCxnSpPr>
              <p:spPr>
                <a:xfrm flipV="1">
                  <a:off x="5711753" y="3875469"/>
                  <a:ext cx="144030" cy="83157"/>
                </a:xfrm>
                <a:prstGeom prst="line">
                  <a:avLst/>
                </a:prstGeom>
                <a:noFill/>
                <a:ln w="19050" cap="rnd" cmpd="sng" algn="ctr">
                  <a:solidFill>
                    <a:srgbClr val="0070C0"/>
                  </a:solidFill>
                  <a:prstDash val="solid"/>
                  <a:round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flipH="1" flipV="1">
                  <a:off x="5615201" y="3891017"/>
                  <a:ext cx="96553" cy="67608"/>
                </a:xfrm>
                <a:prstGeom prst="line">
                  <a:avLst/>
                </a:prstGeom>
                <a:noFill/>
                <a:ln w="19050" cap="rnd" cmpd="sng" algn="ctr">
                  <a:solidFill>
                    <a:srgbClr val="0070C0"/>
                  </a:solidFill>
                  <a:prstDash val="solid"/>
                  <a:round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6" name="Group 365"/>
          <p:cNvGrpSpPr>
            <a:grpSpLocks noChangeAspect="1"/>
          </p:cNvGrpSpPr>
          <p:nvPr>
            <p:custDataLst>
              <p:custData r:id="rId12"/>
            </p:custDataLst>
          </p:nvPr>
        </p:nvGrpSpPr>
        <p:grpSpPr>
          <a:xfrm>
            <a:off x="5263686" y="1279450"/>
            <a:ext cx="1080000" cy="1036763"/>
            <a:chOff x="5260268" y="2490883"/>
            <a:chExt cx="1500054" cy="1440000"/>
          </a:xfrm>
        </p:grpSpPr>
        <p:grpSp>
          <p:nvGrpSpPr>
            <p:cNvPr id="367" name="Group 366"/>
            <p:cNvGrpSpPr>
              <a:grpSpLocks noChangeAspect="1"/>
            </p:cNvGrpSpPr>
            <p:nvPr/>
          </p:nvGrpSpPr>
          <p:grpSpPr>
            <a:xfrm>
              <a:off x="5521542" y="2825349"/>
              <a:ext cx="1020353" cy="825255"/>
              <a:chOff x="5760635" y="3037531"/>
              <a:chExt cx="523603" cy="423487"/>
            </a:xfrm>
          </p:grpSpPr>
          <p:sp>
            <p:nvSpPr>
              <p:cNvPr id="371" name="Freeform 370"/>
              <p:cNvSpPr>
                <a:spLocks noChangeAspect="1"/>
              </p:cNvSpPr>
              <p:nvPr/>
            </p:nvSpPr>
            <p:spPr>
              <a:xfrm>
                <a:off x="5760635" y="3131993"/>
                <a:ext cx="334098" cy="329025"/>
              </a:xfrm>
              <a:custGeom>
                <a:avLst/>
                <a:gdLst>
                  <a:gd name="connsiteX0" fmla="*/ 1475996 w 2951992"/>
                  <a:gd name="connsiteY0" fmla="*/ 741127 h 2907145"/>
                  <a:gd name="connsiteX1" fmla="*/ 739671 w 2951992"/>
                  <a:gd name="connsiteY1" fmla="*/ 1477452 h 2907145"/>
                  <a:gd name="connsiteX2" fmla="*/ 1475996 w 2951992"/>
                  <a:gd name="connsiteY2" fmla="*/ 2213777 h 2907145"/>
                  <a:gd name="connsiteX3" fmla="*/ 2212321 w 2951992"/>
                  <a:gd name="connsiteY3" fmla="*/ 1477452 h 2907145"/>
                  <a:gd name="connsiteX4" fmla="*/ 1475996 w 2951992"/>
                  <a:gd name="connsiteY4" fmla="*/ 741127 h 2907145"/>
                  <a:gd name="connsiteX5" fmla="*/ 1355118 w 2951992"/>
                  <a:gd name="connsiteY5" fmla="*/ 0 h 2907145"/>
                  <a:gd name="connsiteX6" fmla="*/ 1596874 w 2951992"/>
                  <a:gd name="connsiteY6" fmla="*/ 0 h 2907145"/>
                  <a:gd name="connsiteX7" fmla="*/ 1649416 w 2951992"/>
                  <a:gd name="connsiteY7" fmla="*/ 298027 h 2907145"/>
                  <a:gd name="connsiteX8" fmla="*/ 2101269 w 2951992"/>
                  <a:gd name="connsiteY8" fmla="*/ 462488 h 2907145"/>
                  <a:gd name="connsiteX9" fmla="*/ 2333086 w 2951992"/>
                  <a:gd name="connsiteY9" fmla="*/ 267960 h 2907145"/>
                  <a:gd name="connsiteX10" fmla="*/ 2518281 w 2951992"/>
                  <a:gd name="connsiteY10" fmla="*/ 423357 h 2907145"/>
                  <a:gd name="connsiteX11" fmla="*/ 2366963 w 2951992"/>
                  <a:gd name="connsiteY11" fmla="*/ 685432 h 2907145"/>
                  <a:gd name="connsiteX12" fmla="*/ 2607389 w 2951992"/>
                  <a:gd name="connsiteY12" fmla="*/ 1101862 h 2907145"/>
                  <a:gd name="connsiteX13" fmla="*/ 2910012 w 2951992"/>
                  <a:gd name="connsiteY13" fmla="*/ 1101854 h 2907145"/>
                  <a:gd name="connsiteX14" fmla="*/ 2951992 w 2951992"/>
                  <a:gd name="connsiteY14" fmla="*/ 1339936 h 2907145"/>
                  <a:gd name="connsiteX15" fmla="*/ 2667617 w 2951992"/>
                  <a:gd name="connsiteY15" fmla="*/ 1443432 h 2907145"/>
                  <a:gd name="connsiteX16" fmla="*/ 2584118 w 2951992"/>
                  <a:gd name="connsiteY16" fmla="*/ 1916978 h 2907145"/>
                  <a:gd name="connsiteX17" fmla="*/ 2815945 w 2951992"/>
                  <a:gd name="connsiteY17" fmla="*/ 2111495 h 2907145"/>
                  <a:gd name="connsiteX18" fmla="*/ 2695068 w 2951992"/>
                  <a:gd name="connsiteY18" fmla="*/ 2320861 h 2907145"/>
                  <a:gd name="connsiteX19" fmla="*/ 2410698 w 2951992"/>
                  <a:gd name="connsiteY19" fmla="*/ 2217350 h 2907145"/>
                  <a:gd name="connsiteX20" fmla="*/ 2042344 w 2951992"/>
                  <a:gd name="connsiteY20" fmla="*/ 2526435 h 2907145"/>
                  <a:gd name="connsiteX21" fmla="*/ 2094902 w 2951992"/>
                  <a:gd name="connsiteY21" fmla="*/ 2824460 h 2907145"/>
                  <a:gd name="connsiteX22" fmla="*/ 1867726 w 2951992"/>
                  <a:gd name="connsiteY22" fmla="*/ 2907145 h 2907145"/>
                  <a:gd name="connsiteX23" fmla="*/ 1716422 w 2951992"/>
                  <a:gd name="connsiteY23" fmla="*/ 2645062 h 2907145"/>
                  <a:gd name="connsiteX24" fmla="*/ 1235570 w 2951992"/>
                  <a:gd name="connsiteY24" fmla="*/ 2645062 h 2907145"/>
                  <a:gd name="connsiteX25" fmla="*/ 1084266 w 2951992"/>
                  <a:gd name="connsiteY25" fmla="*/ 2907145 h 2907145"/>
                  <a:gd name="connsiteX26" fmla="*/ 857090 w 2951992"/>
                  <a:gd name="connsiteY26" fmla="*/ 2824460 h 2907145"/>
                  <a:gd name="connsiteX27" fmla="*/ 909648 w 2951992"/>
                  <a:gd name="connsiteY27" fmla="*/ 2526436 h 2907145"/>
                  <a:gd name="connsiteX28" fmla="*/ 541294 w 2951992"/>
                  <a:gd name="connsiteY28" fmla="*/ 2217351 h 2907145"/>
                  <a:gd name="connsiteX29" fmla="*/ 256924 w 2951992"/>
                  <a:gd name="connsiteY29" fmla="*/ 2320861 h 2907145"/>
                  <a:gd name="connsiteX30" fmla="*/ 136047 w 2951992"/>
                  <a:gd name="connsiteY30" fmla="*/ 2111495 h 2907145"/>
                  <a:gd name="connsiteX31" fmla="*/ 367874 w 2951992"/>
                  <a:gd name="connsiteY31" fmla="*/ 1916979 h 2907145"/>
                  <a:gd name="connsiteX32" fmla="*/ 284375 w 2951992"/>
                  <a:gd name="connsiteY32" fmla="*/ 1443433 h 2907145"/>
                  <a:gd name="connsiteX33" fmla="*/ 0 w 2951992"/>
                  <a:gd name="connsiteY33" fmla="*/ 1339936 h 2907145"/>
                  <a:gd name="connsiteX34" fmla="*/ 41980 w 2951992"/>
                  <a:gd name="connsiteY34" fmla="*/ 1101854 h 2907145"/>
                  <a:gd name="connsiteX35" fmla="*/ 344603 w 2951992"/>
                  <a:gd name="connsiteY35" fmla="*/ 1101862 h 2907145"/>
                  <a:gd name="connsiteX36" fmla="*/ 585029 w 2951992"/>
                  <a:gd name="connsiteY36" fmla="*/ 685432 h 2907145"/>
                  <a:gd name="connsiteX37" fmla="*/ 433711 w 2951992"/>
                  <a:gd name="connsiteY37" fmla="*/ 423357 h 2907145"/>
                  <a:gd name="connsiteX38" fmla="*/ 618906 w 2951992"/>
                  <a:gd name="connsiteY38" fmla="*/ 267960 h 2907145"/>
                  <a:gd name="connsiteX39" fmla="*/ 850723 w 2951992"/>
                  <a:gd name="connsiteY39" fmla="*/ 462488 h 2907145"/>
                  <a:gd name="connsiteX40" fmla="*/ 1302576 w 2951992"/>
                  <a:gd name="connsiteY40" fmla="*/ 298027 h 2907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951992" h="2907145">
                    <a:moveTo>
                      <a:pt x="1475996" y="741127"/>
                    </a:moveTo>
                    <a:cubicBezTo>
                      <a:pt x="1069335" y="741127"/>
                      <a:pt x="739671" y="1070791"/>
                      <a:pt x="739671" y="1477452"/>
                    </a:cubicBezTo>
                    <a:cubicBezTo>
                      <a:pt x="739671" y="1884113"/>
                      <a:pt x="1069335" y="2213777"/>
                      <a:pt x="1475996" y="2213777"/>
                    </a:cubicBezTo>
                    <a:cubicBezTo>
                      <a:pt x="1882657" y="2213777"/>
                      <a:pt x="2212321" y="1884113"/>
                      <a:pt x="2212321" y="1477452"/>
                    </a:cubicBezTo>
                    <a:cubicBezTo>
                      <a:pt x="2212321" y="1070791"/>
                      <a:pt x="1882657" y="741127"/>
                      <a:pt x="1475996" y="741127"/>
                    </a:cubicBezTo>
                    <a:close/>
                    <a:moveTo>
                      <a:pt x="1355118" y="0"/>
                    </a:moveTo>
                    <a:lnTo>
                      <a:pt x="1596874" y="0"/>
                    </a:lnTo>
                    <a:lnTo>
                      <a:pt x="1649416" y="298027"/>
                    </a:lnTo>
                    <a:cubicBezTo>
                      <a:pt x="1809641" y="321586"/>
                      <a:pt x="1963386" y="377545"/>
                      <a:pt x="2101269" y="462488"/>
                    </a:cubicBezTo>
                    <a:lnTo>
                      <a:pt x="2333086" y="267960"/>
                    </a:lnTo>
                    <a:lnTo>
                      <a:pt x="2518281" y="423357"/>
                    </a:lnTo>
                    <a:lnTo>
                      <a:pt x="2366963" y="685432"/>
                    </a:lnTo>
                    <a:cubicBezTo>
                      <a:pt x="2474559" y="806470"/>
                      <a:pt x="2556365" y="948162"/>
                      <a:pt x="2607389" y="1101862"/>
                    </a:cubicBezTo>
                    <a:lnTo>
                      <a:pt x="2910012" y="1101854"/>
                    </a:lnTo>
                    <a:lnTo>
                      <a:pt x="2951992" y="1339936"/>
                    </a:lnTo>
                    <a:lnTo>
                      <a:pt x="2667617" y="1443432"/>
                    </a:lnTo>
                    <a:cubicBezTo>
                      <a:pt x="2672239" y="1605314"/>
                      <a:pt x="2643828" y="1766440"/>
                      <a:pt x="2584118" y="1916978"/>
                    </a:cubicBezTo>
                    <a:lnTo>
                      <a:pt x="2815945" y="2111495"/>
                    </a:lnTo>
                    <a:lnTo>
                      <a:pt x="2695068" y="2320861"/>
                    </a:lnTo>
                    <a:lnTo>
                      <a:pt x="2410698" y="2217350"/>
                    </a:lnTo>
                    <a:cubicBezTo>
                      <a:pt x="2310183" y="2344329"/>
                      <a:pt x="2184849" y="2449497"/>
                      <a:pt x="2042344" y="2526435"/>
                    </a:cubicBezTo>
                    <a:lnTo>
                      <a:pt x="2094902" y="2824460"/>
                    </a:lnTo>
                    <a:lnTo>
                      <a:pt x="1867726" y="2907145"/>
                    </a:lnTo>
                    <a:lnTo>
                      <a:pt x="1716422" y="2645062"/>
                    </a:lnTo>
                    <a:cubicBezTo>
                      <a:pt x="1557802" y="2677724"/>
                      <a:pt x="1394190" y="2677724"/>
                      <a:pt x="1235570" y="2645062"/>
                    </a:cubicBezTo>
                    <a:lnTo>
                      <a:pt x="1084266" y="2907145"/>
                    </a:lnTo>
                    <a:lnTo>
                      <a:pt x="857090" y="2824460"/>
                    </a:lnTo>
                    <a:lnTo>
                      <a:pt x="909648" y="2526436"/>
                    </a:lnTo>
                    <a:cubicBezTo>
                      <a:pt x="767143" y="2449498"/>
                      <a:pt x="641810" y="2344330"/>
                      <a:pt x="541294" y="2217351"/>
                    </a:cubicBezTo>
                    <a:lnTo>
                      <a:pt x="256924" y="2320861"/>
                    </a:lnTo>
                    <a:lnTo>
                      <a:pt x="136047" y="2111495"/>
                    </a:lnTo>
                    <a:lnTo>
                      <a:pt x="367874" y="1916979"/>
                    </a:lnTo>
                    <a:cubicBezTo>
                      <a:pt x="308164" y="1766441"/>
                      <a:pt x="279753" y="1605314"/>
                      <a:pt x="284375" y="1443433"/>
                    </a:cubicBezTo>
                    <a:lnTo>
                      <a:pt x="0" y="1339936"/>
                    </a:lnTo>
                    <a:lnTo>
                      <a:pt x="41980" y="1101854"/>
                    </a:lnTo>
                    <a:lnTo>
                      <a:pt x="344603" y="1101862"/>
                    </a:lnTo>
                    <a:cubicBezTo>
                      <a:pt x="395627" y="948162"/>
                      <a:pt x="477433" y="806470"/>
                      <a:pt x="585029" y="685432"/>
                    </a:cubicBezTo>
                    <a:lnTo>
                      <a:pt x="433711" y="423357"/>
                    </a:lnTo>
                    <a:lnTo>
                      <a:pt x="618906" y="267960"/>
                    </a:lnTo>
                    <a:lnTo>
                      <a:pt x="850723" y="462488"/>
                    </a:lnTo>
                    <a:cubicBezTo>
                      <a:pt x="988606" y="377545"/>
                      <a:pt x="1142351" y="321586"/>
                      <a:pt x="1302576" y="2980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rnd">
                <a:solidFill>
                  <a:srgbClr val="0070C0"/>
                </a:solidFill>
                <a:round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70286" tIns="769233" rIns="670286" bIns="821355" numCol="1" spcCol="1270" anchor="ctr" anchorCtr="0">
                <a:noAutofit/>
              </a:bodyPr>
              <a:lstStyle/>
              <a:p>
                <a:pPr lvl="0" algn="ctr" defTabSz="2489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3200" kern="1200"/>
              </a:p>
            </p:txBody>
          </p:sp>
          <p:sp>
            <p:nvSpPr>
              <p:cNvPr id="372" name="Freeform 371"/>
              <p:cNvSpPr>
                <a:spLocks noChangeAspect="1"/>
              </p:cNvSpPr>
              <p:nvPr/>
            </p:nvSpPr>
            <p:spPr>
              <a:xfrm>
                <a:off x="6066137" y="3037531"/>
                <a:ext cx="218101" cy="236655"/>
              </a:xfrm>
              <a:custGeom>
                <a:avLst/>
                <a:gdLst>
                  <a:gd name="connsiteX0" fmla="*/ 975507 w 1951014"/>
                  <a:gd name="connsiteY0" fmla="*/ 601284 h 2116968"/>
                  <a:gd name="connsiteX1" fmla="*/ 518307 w 1951014"/>
                  <a:gd name="connsiteY1" fmla="*/ 1058484 h 2116968"/>
                  <a:gd name="connsiteX2" fmla="*/ 975507 w 1951014"/>
                  <a:gd name="connsiteY2" fmla="*/ 1515684 h 2116968"/>
                  <a:gd name="connsiteX3" fmla="*/ 1432707 w 1951014"/>
                  <a:gd name="connsiteY3" fmla="*/ 1058484 h 2116968"/>
                  <a:gd name="connsiteX4" fmla="*/ 975507 w 1951014"/>
                  <a:gd name="connsiteY4" fmla="*/ 601284 h 2116968"/>
                  <a:gd name="connsiteX5" fmla="*/ 857842 w 1951014"/>
                  <a:gd name="connsiteY5" fmla="*/ 0 h 2116968"/>
                  <a:gd name="connsiteX6" fmla="*/ 1093172 w 1951014"/>
                  <a:gd name="connsiteY6" fmla="*/ 0 h 2116968"/>
                  <a:gd name="connsiteX7" fmla="*/ 1169597 w 1951014"/>
                  <a:gd name="connsiteY7" fmla="*/ 325120 h 2116968"/>
                  <a:gd name="connsiteX8" fmla="*/ 1513574 w 1951014"/>
                  <a:gd name="connsiteY8" fmla="*/ 523715 h 2116968"/>
                  <a:gd name="connsiteX9" fmla="*/ 1833348 w 1951014"/>
                  <a:gd name="connsiteY9" fmla="*/ 427341 h 2116968"/>
                  <a:gd name="connsiteX10" fmla="*/ 1951014 w 1951014"/>
                  <a:gd name="connsiteY10" fmla="*/ 631143 h 2116968"/>
                  <a:gd name="connsiteX11" fmla="*/ 1707664 w 1951014"/>
                  <a:gd name="connsiteY11" fmla="*/ 859889 h 2116968"/>
                  <a:gd name="connsiteX12" fmla="*/ 1707664 w 1951014"/>
                  <a:gd name="connsiteY12" fmla="*/ 1257079 h 2116968"/>
                  <a:gd name="connsiteX13" fmla="*/ 1951014 w 1951014"/>
                  <a:gd name="connsiteY13" fmla="*/ 1485825 h 2116968"/>
                  <a:gd name="connsiteX14" fmla="*/ 1833348 w 1951014"/>
                  <a:gd name="connsiteY14" fmla="*/ 1689627 h 2116968"/>
                  <a:gd name="connsiteX15" fmla="*/ 1513574 w 1951014"/>
                  <a:gd name="connsiteY15" fmla="*/ 1593253 h 2116968"/>
                  <a:gd name="connsiteX16" fmla="*/ 1169597 w 1951014"/>
                  <a:gd name="connsiteY16" fmla="*/ 1791848 h 2116968"/>
                  <a:gd name="connsiteX17" fmla="*/ 1093172 w 1951014"/>
                  <a:gd name="connsiteY17" fmla="*/ 2116968 h 2116968"/>
                  <a:gd name="connsiteX18" fmla="*/ 857842 w 1951014"/>
                  <a:gd name="connsiteY18" fmla="*/ 2116968 h 2116968"/>
                  <a:gd name="connsiteX19" fmla="*/ 781417 w 1951014"/>
                  <a:gd name="connsiteY19" fmla="*/ 1791848 h 2116968"/>
                  <a:gd name="connsiteX20" fmla="*/ 437440 w 1951014"/>
                  <a:gd name="connsiteY20" fmla="*/ 1593253 h 2116968"/>
                  <a:gd name="connsiteX21" fmla="*/ 117666 w 1951014"/>
                  <a:gd name="connsiteY21" fmla="*/ 1689627 h 2116968"/>
                  <a:gd name="connsiteX22" fmla="*/ 0 w 1951014"/>
                  <a:gd name="connsiteY22" fmla="*/ 1485825 h 2116968"/>
                  <a:gd name="connsiteX23" fmla="*/ 243350 w 1951014"/>
                  <a:gd name="connsiteY23" fmla="*/ 1257079 h 2116968"/>
                  <a:gd name="connsiteX24" fmla="*/ 243350 w 1951014"/>
                  <a:gd name="connsiteY24" fmla="*/ 859889 h 2116968"/>
                  <a:gd name="connsiteX25" fmla="*/ 0 w 1951014"/>
                  <a:gd name="connsiteY25" fmla="*/ 631143 h 2116968"/>
                  <a:gd name="connsiteX26" fmla="*/ 117666 w 1951014"/>
                  <a:gd name="connsiteY26" fmla="*/ 427341 h 2116968"/>
                  <a:gd name="connsiteX27" fmla="*/ 437440 w 1951014"/>
                  <a:gd name="connsiteY27" fmla="*/ 523715 h 2116968"/>
                  <a:gd name="connsiteX28" fmla="*/ 781417 w 1951014"/>
                  <a:gd name="connsiteY28" fmla="*/ 325120 h 2116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951014" h="2116968">
                    <a:moveTo>
                      <a:pt x="975507" y="601284"/>
                    </a:moveTo>
                    <a:cubicBezTo>
                      <a:pt x="723002" y="601284"/>
                      <a:pt x="518307" y="805979"/>
                      <a:pt x="518307" y="1058484"/>
                    </a:cubicBezTo>
                    <a:cubicBezTo>
                      <a:pt x="518307" y="1310989"/>
                      <a:pt x="723002" y="1515684"/>
                      <a:pt x="975507" y="1515684"/>
                    </a:cubicBezTo>
                    <a:cubicBezTo>
                      <a:pt x="1228012" y="1515684"/>
                      <a:pt x="1432707" y="1310989"/>
                      <a:pt x="1432707" y="1058484"/>
                    </a:cubicBezTo>
                    <a:cubicBezTo>
                      <a:pt x="1432707" y="805979"/>
                      <a:pt x="1228012" y="601284"/>
                      <a:pt x="975507" y="601284"/>
                    </a:cubicBezTo>
                    <a:close/>
                    <a:moveTo>
                      <a:pt x="857842" y="0"/>
                    </a:moveTo>
                    <a:lnTo>
                      <a:pt x="1093172" y="0"/>
                    </a:lnTo>
                    <a:lnTo>
                      <a:pt x="1169597" y="325120"/>
                    </a:lnTo>
                    <a:cubicBezTo>
                      <a:pt x="1299859" y="359595"/>
                      <a:pt x="1418587" y="428143"/>
                      <a:pt x="1513574" y="523715"/>
                    </a:cubicBezTo>
                    <a:lnTo>
                      <a:pt x="1833348" y="427341"/>
                    </a:lnTo>
                    <a:lnTo>
                      <a:pt x="1951014" y="631143"/>
                    </a:lnTo>
                    <a:lnTo>
                      <a:pt x="1707664" y="859889"/>
                    </a:lnTo>
                    <a:cubicBezTo>
                      <a:pt x="1742939" y="989936"/>
                      <a:pt x="1742939" y="1127032"/>
                      <a:pt x="1707664" y="1257079"/>
                    </a:cubicBezTo>
                    <a:lnTo>
                      <a:pt x="1951014" y="1485825"/>
                    </a:lnTo>
                    <a:lnTo>
                      <a:pt x="1833348" y="1689627"/>
                    </a:lnTo>
                    <a:lnTo>
                      <a:pt x="1513574" y="1593253"/>
                    </a:lnTo>
                    <a:cubicBezTo>
                      <a:pt x="1418587" y="1688826"/>
                      <a:pt x="1299859" y="1757374"/>
                      <a:pt x="1169597" y="1791848"/>
                    </a:cubicBezTo>
                    <a:lnTo>
                      <a:pt x="1093172" y="2116968"/>
                    </a:lnTo>
                    <a:lnTo>
                      <a:pt x="857842" y="2116968"/>
                    </a:lnTo>
                    <a:lnTo>
                      <a:pt x="781417" y="1791848"/>
                    </a:lnTo>
                    <a:cubicBezTo>
                      <a:pt x="651155" y="1757373"/>
                      <a:pt x="532427" y="1688825"/>
                      <a:pt x="437440" y="1593253"/>
                    </a:cubicBezTo>
                    <a:lnTo>
                      <a:pt x="117666" y="1689627"/>
                    </a:lnTo>
                    <a:lnTo>
                      <a:pt x="0" y="1485825"/>
                    </a:lnTo>
                    <a:lnTo>
                      <a:pt x="243350" y="1257079"/>
                    </a:lnTo>
                    <a:cubicBezTo>
                      <a:pt x="208075" y="1127032"/>
                      <a:pt x="208075" y="989936"/>
                      <a:pt x="243350" y="859889"/>
                    </a:cubicBezTo>
                    <a:lnTo>
                      <a:pt x="0" y="631143"/>
                    </a:lnTo>
                    <a:lnTo>
                      <a:pt x="117666" y="427341"/>
                    </a:lnTo>
                    <a:lnTo>
                      <a:pt x="437440" y="523715"/>
                    </a:lnTo>
                    <a:cubicBezTo>
                      <a:pt x="532427" y="428142"/>
                      <a:pt x="651155" y="359594"/>
                      <a:pt x="781417" y="325120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070C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70286" tIns="769233" rIns="670286" bIns="821355" numCol="1" spcCol="1270" anchor="ctr" anchorCtr="0">
                <a:noAutofit/>
              </a:bodyPr>
              <a:lstStyle/>
              <a:p>
                <a:pPr algn="ctr" defTabSz="2489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5600"/>
              </a:p>
            </p:txBody>
          </p:sp>
        </p:grpSp>
        <p:grpSp>
          <p:nvGrpSpPr>
            <p:cNvPr id="368" name="Group 367"/>
            <p:cNvGrpSpPr>
              <a:grpSpLocks noChangeAspect="1"/>
            </p:cNvGrpSpPr>
            <p:nvPr/>
          </p:nvGrpSpPr>
          <p:grpSpPr>
            <a:xfrm>
              <a:off x="5260268" y="2490883"/>
              <a:ext cx="1500054" cy="1440000"/>
              <a:chOff x="5971469" y="2419764"/>
              <a:chExt cx="1365034" cy="1427949"/>
            </a:xfrm>
          </p:grpSpPr>
          <p:sp>
            <p:nvSpPr>
              <p:cNvPr id="369" name="Freeform 368"/>
              <p:cNvSpPr>
                <a:spLocks/>
              </p:cNvSpPr>
              <p:nvPr/>
            </p:nvSpPr>
            <p:spPr>
              <a:xfrm>
                <a:off x="5971469" y="2419764"/>
                <a:ext cx="1310386" cy="689892"/>
              </a:xfrm>
              <a:custGeom>
                <a:avLst/>
                <a:gdLst>
                  <a:gd name="connsiteX0" fmla="*/ 701853 w 1310386"/>
                  <a:gd name="connsiteY0" fmla="*/ 23 h 689892"/>
                  <a:gd name="connsiteX1" fmla="*/ 1310386 w 1310386"/>
                  <a:gd name="connsiteY1" fmla="*/ 608556 h 689892"/>
                  <a:gd name="connsiteX2" fmla="*/ 1298177 w 1310386"/>
                  <a:gd name="connsiteY2" fmla="*/ 540228 h 689892"/>
                  <a:gd name="connsiteX3" fmla="*/ 1065511 w 1310386"/>
                  <a:gd name="connsiteY3" fmla="*/ 192988 h 689892"/>
                  <a:gd name="connsiteX4" fmla="*/ 1047559 w 1310386"/>
                  <a:gd name="connsiteY4" fmla="*/ 183244 h 689892"/>
                  <a:gd name="connsiteX5" fmla="*/ 1044041 w 1310386"/>
                  <a:gd name="connsiteY5" fmla="*/ 180472 h 689892"/>
                  <a:gd name="connsiteX6" fmla="*/ 1028984 w 1310386"/>
                  <a:gd name="connsiteY6" fmla="*/ 173162 h 689892"/>
                  <a:gd name="connsiteX7" fmla="*/ 971540 w 1310386"/>
                  <a:gd name="connsiteY7" fmla="*/ 141982 h 689892"/>
                  <a:gd name="connsiteX8" fmla="*/ 756204 w 1310386"/>
                  <a:gd name="connsiteY8" fmla="*/ 98508 h 689892"/>
                  <a:gd name="connsiteX9" fmla="*/ 241365 w 1310386"/>
                  <a:gd name="connsiteY9" fmla="*/ 448871 h 689892"/>
                  <a:gd name="connsiteX10" fmla="*/ 223957 w 1310386"/>
                  <a:gd name="connsiteY10" fmla="*/ 507483 h 689892"/>
                  <a:gd name="connsiteX11" fmla="*/ 306829 w 1310386"/>
                  <a:gd name="connsiteY11" fmla="*/ 544380 h 689892"/>
                  <a:gd name="connsiteX12" fmla="*/ 58217 w 1310386"/>
                  <a:gd name="connsiteY12" fmla="*/ 689892 h 689892"/>
                  <a:gd name="connsiteX13" fmla="*/ 0 w 1310386"/>
                  <a:gd name="connsiteY13" fmla="*/ 407771 h 689892"/>
                  <a:gd name="connsiteX14" fmla="*/ 98923 w 1310386"/>
                  <a:gd name="connsiteY14" fmla="*/ 451814 h 689892"/>
                  <a:gd name="connsiteX15" fmla="*/ 108919 w 1310386"/>
                  <a:gd name="connsiteY15" fmla="*/ 425471 h 689892"/>
                  <a:gd name="connsiteX16" fmla="*/ 701853 w 1310386"/>
                  <a:gd name="connsiteY16" fmla="*/ 23 h 689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10386" h="689892">
                    <a:moveTo>
                      <a:pt x="701853" y="23"/>
                    </a:moveTo>
                    <a:cubicBezTo>
                      <a:pt x="1104522" y="-2906"/>
                      <a:pt x="1286407" y="269276"/>
                      <a:pt x="1310386" y="608556"/>
                    </a:cubicBezTo>
                    <a:lnTo>
                      <a:pt x="1298177" y="540228"/>
                    </a:lnTo>
                    <a:cubicBezTo>
                      <a:pt x="1268700" y="396177"/>
                      <a:pt x="1183235" y="272521"/>
                      <a:pt x="1065511" y="192988"/>
                    </a:cubicBezTo>
                    <a:lnTo>
                      <a:pt x="1047559" y="183244"/>
                    </a:lnTo>
                    <a:lnTo>
                      <a:pt x="1044041" y="180472"/>
                    </a:lnTo>
                    <a:lnTo>
                      <a:pt x="1028984" y="173162"/>
                    </a:lnTo>
                    <a:lnTo>
                      <a:pt x="971540" y="141982"/>
                    </a:lnTo>
                    <a:cubicBezTo>
                      <a:pt x="905354" y="113988"/>
                      <a:pt x="832587" y="98508"/>
                      <a:pt x="756204" y="98508"/>
                    </a:cubicBezTo>
                    <a:cubicBezTo>
                      <a:pt x="522283" y="98508"/>
                      <a:pt x="322271" y="243694"/>
                      <a:pt x="241365" y="448871"/>
                    </a:cubicBezTo>
                    <a:lnTo>
                      <a:pt x="223957" y="507483"/>
                    </a:lnTo>
                    <a:lnTo>
                      <a:pt x="306829" y="544380"/>
                    </a:lnTo>
                    <a:lnTo>
                      <a:pt x="58217" y="689892"/>
                    </a:lnTo>
                    <a:lnTo>
                      <a:pt x="0" y="407771"/>
                    </a:lnTo>
                    <a:lnTo>
                      <a:pt x="98923" y="451814"/>
                    </a:lnTo>
                    <a:lnTo>
                      <a:pt x="108919" y="425471"/>
                    </a:lnTo>
                    <a:cubicBezTo>
                      <a:pt x="180907" y="256229"/>
                      <a:pt x="349518" y="2586"/>
                      <a:pt x="701853" y="23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>
              <a:xfrm flipH="1" flipV="1">
                <a:off x="6026117" y="3157821"/>
                <a:ext cx="1310386" cy="689892"/>
              </a:xfrm>
              <a:custGeom>
                <a:avLst/>
                <a:gdLst>
                  <a:gd name="connsiteX0" fmla="*/ 701853 w 1310386"/>
                  <a:gd name="connsiteY0" fmla="*/ 23 h 689892"/>
                  <a:gd name="connsiteX1" fmla="*/ 1310386 w 1310386"/>
                  <a:gd name="connsiteY1" fmla="*/ 608556 h 689892"/>
                  <a:gd name="connsiteX2" fmla="*/ 1298177 w 1310386"/>
                  <a:gd name="connsiteY2" fmla="*/ 540228 h 689892"/>
                  <a:gd name="connsiteX3" fmla="*/ 1065511 w 1310386"/>
                  <a:gd name="connsiteY3" fmla="*/ 192988 h 689892"/>
                  <a:gd name="connsiteX4" fmla="*/ 1047559 w 1310386"/>
                  <a:gd name="connsiteY4" fmla="*/ 183244 h 689892"/>
                  <a:gd name="connsiteX5" fmla="*/ 1044041 w 1310386"/>
                  <a:gd name="connsiteY5" fmla="*/ 180472 h 689892"/>
                  <a:gd name="connsiteX6" fmla="*/ 1028984 w 1310386"/>
                  <a:gd name="connsiteY6" fmla="*/ 173162 h 689892"/>
                  <a:gd name="connsiteX7" fmla="*/ 971540 w 1310386"/>
                  <a:gd name="connsiteY7" fmla="*/ 141982 h 689892"/>
                  <a:gd name="connsiteX8" fmla="*/ 756204 w 1310386"/>
                  <a:gd name="connsiteY8" fmla="*/ 98508 h 689892"/>
                  <a:gd name="connsiteX9" fmla="*/ 241365 w 1310386"/>
                  <a:gd name="connsiteY9" fmla="*/ 448871 h 689892"/>
                  <a:gd name="connsiteX10" fmla="*/ 223957 w 1310386"/>
                  <a:gd name="connsiteY10" fmla="*/ 507483 h 689892"/>
                  <a:gd name="connsiteX11" fmla="*/ 306829 w 1310386"/>
                  <a:gd name="connsiteY11" fmla="*/ 544380 h 689892"/>
                  <a:gd name="connsiteX12" fmla="*/ 58217 w 1310386"/>
                  <a:gd name="connsiteY12" fmla="*/ 689892 h 689892"/>
                  <a:gd name="connsiteX13" fmla="*/ 0 w 1310386"/>
                  <a:gd name="connsiteY13" fmla="*/ 407771 h 689892"/>
                  <a:gd name="connsiteX14" fmla="*/ 98923 w 1310386"/>
                  <a:gd name="connsiteY14" fmla="*/ 451814 h 689892"/>
                  <a:gd name="connsiteX15" fmla="*/ 108919 w 1310386"/>
                  <a:gd name="connsiteY15" fmla="*/ 425471 h 689892"/>
                  <a:gd name="connsiteX16" fmla="*/ 701853 w 1310386"/>
                  <a:gd name="connsiteY16" fmla="*/ 23 h 689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10386" h="689892">
                    <a:moveTo>
                      <a:pt x="701853" y="23"/>
                    </a:moveTo>
                    <a:cubicBezTo>
                      <a:pt x="1104522" y="-2906"/>
                      <a:pt x="1286407" y="269276"/>
                      <a:pt x="1310386" y="608556"/>
                    </a:cubicBezTo>
                    <a:lnTo>
                      <a:pt x="1298177" y="540228"/>
                    </a:lnTo>
                    <a:cubicBezTo>
                      <a:pt x="1268700" y="396177"/>
                      <a:pt x="1183235" y="272521"/>
                      <a:pt x="1065511" y="192988"/>
                    </a:cubicBezTo>
                    <a:lnTo>
                      <a:pt x="1047559" y="183244"/>
                    </a:lnTo>
                    <a:lnTo>
                      <a:pt x="1044041" y="180472"/>
                    </a:lnTo>
                    <a:lnTo>
                      <a:pt x="1028984" y="173162"/>
                    </a:lnTo>
                    <a:lnTo>
                      <a:pt x="971540" y="141982"/>
                    </a:lnTo>
                    <a:cubicBezTo>
                      <a:pt x="905354" y="113988"/>
                      <a:pt x="832587" y="98508"/>
                      <a:pt x="756204" y="98508"/>
                    </a:cubicBezTo>
                    <a:cubicBezTo>
                      <a:pt x="522283" y="98508"/>
                      <a:pt x="322271" y="243694"/>
                      <a:pt x="241365" y="448871"/>
                    </a:cubicBezTo>
                    <a:lnTo>
                      <a:pt x="223957" y="507483"/>
                    </a:lnTo>
                    <a:lnTo>
                      <a:pt x="306829" y="544380"/>
                    </a:lnTo>
                    <a:lnTo>
                      <a:pt x="58217" y="689892"/>
                    </a:lnTo>
                    <a:lnTo>
                      <a:pt x="0" y="407771"/>
                    </a:lnTo>
                    <a:lnTo>
                      <a:pt x="98923" y="451814"/>
                    </a:lnTo>
                    <a:lnTo>
                      <a:pt x="108919" y="425471"/>
                    </a:lnTo>
                    <a:cubicBezTo>
                      <a:pt x="180907" y="256229"/>
                      <a:pt x="349518" y="2586"/>
                      <a:pt x="701853" y="23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383" name="Group 382"/>
          <p:cNvGrpSpPr>
            <a:grpSpLocks noChangeAspect="1"/>
          </p:cNvGrpSpPr>
          <p:nvPr>
            <p:custDataLst>
              <p:custData r:id="rId13"/>
            </p:custDataLst>
          </p:nvPr>
        </p:nvGrpSpPr>
        <p:grpSpPr>
          <a:xfrm>
            <a:off x="9425605" y="1361383"/>
            <a:ext cx="1080000" cy="872896"/>
            <a:chOff x="3179402" y="2245581"/>
            <a:chExt cx="2928396" cy="2366837"/>
          </a:xfrm>
        </p:grpSpPr>
        <p:sp>
          <p:nvSpPr>
            <p:cNvPr id="384" name="Freeform 383"/>
            <p:cNvSpPr>
              <a:spLocks noChangeAspect="1"/>
            </p:cNvSpPr>
            <p:nvPr/>
          </p:nvSpPr>
          <p:spPr bwMode="auto">
            <a:xfrm>
              <a:off x="3179402" y="2245581"/>
              <a:ext cx="1529433" cy="2366837"/>
            </a:xfrm>
            <a:custGeom>
              <a:avLst/>
              <a:gdLst>
                <a:gd name="connsiteX0" fmla="*/ 610416 w 1390394"/>
                <a:gd name="connsiteY0" fmla="*/ 2151670 h 2151670"/>
                <a:gd name="connsiteX1" fmla="*/ 610419 w 1390394"/>
                <a:gd name="connsiteY1" fmla="*/ 2151670 h 2151670"/>
                <a:gd name="connsiteX2" fmla="*/ 610414 w 1390394"/>
                <a:gd name="connsiteY2" fmla="*/ 2151670 h 2151670"/>
                <a:gd name="connsiteX3" fmla="*/ 101736 w 1390394"/>
                <a:gd name="connsiteY3" fmla="*/ 471704 h 2151670"/>
                <a:gd name="connsiteX4" fmla="*/ 252382 w 1390394"/>
                <a:gd name="connsiteY4" fmla="*/ 471704 h 2151670"/>
                <a:gd name="connsiteX5" fmla="*/ 262735 w 1390394"/>
                <a:gd name="connsiteY5" fmla="*/ 484681 h 2151670"/>
                <a:gd name="connsiteX6" fmla="*/ 457810 w 1390394"/>
                <a:gd name="connsiteY6" fmla="*/ 650768 h 2151670"/>
                <a:gd name="connsiteX7" fmla="*/ 652891 w 1390394"/>
                <a:gd name="connsiteY7" fmla="*/ 484681 h 2151670"/>
                <a:gd name="connsiteX8" fmla="*/ 663244 w 1390394"/>
                <a:gd name="connsiteY8" fmla="*/ 471704 h 2151670"/>
                <a:gd name="connsiteX9" fmla="*/ 1295441 w 1390394"/>
                <a:gd name="connsiteY9" fmla="*/ 471704 h 2151670"/>
                <a:gd name="connsiteX10" fmla="*/ 1390394 w 1390394"/>
                <a:gd name="connsiteY10" fmla="*/ 576159 h 2151670"/>
                <a:gd name="connsiteX11" fmla="*/ 1295436 w 1390394"/>
                <a:gd name="connsiteY11" fmla="*/ 680608 h 2151670"/>
                <a:gd name="connsiteX12" fmla="*/ 763023 w 1390394"/>
                <a:gd name="connsiteY12" fmla="*/ 680608 h 2151670"/>
                <a:gd name="connsiteX13" fmla="*/ 763023 w 1390394"/>
                <a:gd name="connsiteY13" fmla="*/ 1224547 h 2151670"/>
                <a:gd name="connsiteX14" fmla="*/ 763023 w 1390394"/>
                <a:gd name="connsiteY14" fmla="*/ 1224552 h 2151670"/>
                <a:gd name="connsiteX15" fmla="*/ 763023 w 1390394"/>
                <a:gd name="connsiteY15" fmla="*/ 1983805 h 2151670"/>
                <a:gd name="connsiteX16" fmla="*/ 669816 w 1390394"/>
                <a:gd name="connsiteY16" fmla="*/ 2138479 h 2151670"/>
                <a:gd name="connsiteX17" fmla="*/ 610416 w 1390394"/>
                <a:gd name="connsiteY17" fmla="*/ 2151670 h 2151670"/>
                <a:gd name="connsiteX18" fmla="*/ 565039 w 1390394"/>
                <a:gd name="connsiteY18" fmla="*/ 2144123 h 2151670"/>
                <a:gd name="connsiteX19" fmla="*/ 469803 w 1390394"/>
                <a:gd name="connsiteY19" fmla="*/ 2049145 h 2151670"/>
                <a:gd name="connsiteX20" fmla="*/ 457810 w 1390394"/>
                <a:gd name="connsiteY20" fmla="*/ 1983805 h 2151670"/>
                <a:gd name="connsiteX21" fmla="*/ 305207 w 1390394"/>
                <a:gd name="connsiteY21" fmla="*/ 2151670 h 2151670"/>
                <a:gd name="connsiteX22" fmla="*/ 152603 w 1390394"/>
                <a:gd name="connsiteY22" fmla="*/ 1983805 h 2151670"/>
                <a:gd name="connsiteX23" fmla="*/ 152603 w 1390394"/>
                <a:gd name="connsiteY23" fmla="*/ 1422947 h 2151670"/>
                <a:gd name="connsiteX24" fmla="*/ 152603 w 1390394"/>
                <a:gd name="connsiteY24" fmla="*/ 1352075 h 2151670"/>
                <a:gd name="connsiteX25" fmla="*/ 101736 w 1390394"/>
                <a:gd name="connsiteY25" fmla="*/ 1352075 h 2151670"/>
                <a:gd name="connsiteX26" fmla="*/ 0 w 1390394"/>
                <a:gd name="connsiteY26" fmla="*/ 1240159 h 2151670"/>
                <a:gd name="connsiteX27" fmla="*/ 0 w 1390394"/>
                <a:gd name="connsiteY27" fmla="*/ 583620 h 2151670"/>
                <a:gd name="connsiteX28" fmla="*/ 101736 w 1390394"/>
                <a:gd name="connsiteY28" fmla="*/ 471704 h 2151670"/>
                <a:gd name="connsiteX29" fmla="*/ 454591 w 1390394"/>
                <a:gd name="connsiteY29" fmla="*/ 0 h 2151670"/>
                <a:gd name="connsiteX30" fmla="*/ 686434 w 1390394"/>
                <a:gd name="connsiteY30" fmla="*/ 223632 h 2151670"/>
                <a:gd name="connsiteX31" fmla="*/ 454591 w 1390394"/>
                <a:gd name="connsiteY31" fmla="*/ 447269 h 2151670"/>
                <a:gd name="connsiteX32" fmla="*/ 222753 w 1390394"/>
                <a:gd name="connsiteY32" fmla="*/ 223632 h 2151670"/>
                <a:gd name="connsiteX33" fmla="*/ 454591 w 1390394"/>
                <a:gd name="connsiteY33" fmla="*/ 0 h 215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90394" h="2151670">
                  <a:moveTo>
                    <a:pt x="610416" y="2151670"/>
                  </a:moveTo>
                  <a:lnTo>
                    <a:pt x="610419" y="2151670"/>
                  </a:lnTo>
                  <a:lnTo>
                    <a:pt x="610414" y="2151670"/>
                  </a:lnTo>
                  <a:close/>
                  <a:moveTo>
                    <a:pt x="101736" y="471704"/>
                  </a:moveTo>
                  <a:lnTo>
                    <a:pt x="252382" y="471704"/>
                  </a:lnTo>
                  <a:lnTo>
                    <a:pt x="262735" y="484681"/>
                  </a:lnTo>
                  <a:cubicBezTo>
                    <a:pt x="311289" y="537656"/>
                    <a:pt x="375284" y="593417"/>
                    <a:pt x="457810" y="650768"/>
                  </a:cubicBezTo>
                  <a:cubicBezTo>
                    <a:pt x="540336" y="593417"/>
                    <a:pt x="604337" y="537656"/>
                    <a:pt x="652891" y="484681"/>
                  </a:cubicBezTo>
                  <a:lnTo>
                    <a:pt x="663244" y="471704"/>
                  </a:lnTo>
                  <a:lnTo>
                    <a:pt x="1295441" y="471704"/>
                  </a:lnTo>
                  <a:cubicBezTo>
                    <a:pt x="1347883" y="471704"/>
                    <a:pt x="1390394" y="518469"/>
                    <a:pt x="1390394" y="576159"/>
                  </a:cubicBezTo>
                  <a:cubicBezTo>
                    <a:pt x="1390394" y="633843"/>
                    <a:pt x="1347883" y="680608"/>
                    <a:pt x="1295436" y="680608"/>
                  </a:cubicBezTo>
                  <a:lnTo>
                    <a:pt x="763023" y="680608"/>
                  </a:lnTo>
                  <a:lnTo>
                    <a:pt x="763023" y="1224547"/>
                  </a:lnTo>
                  <a:lnTo>
                    <a:pt x="763023" y="1224552"/>
                  </a:lnTo>
                  <a:cubicBezTo>
                    <a:pt x="763023" y="1477635"/>
                    <a:pt x="763023" y="1730722"/>
                    <a:pt x="763023" y="1983805"/>
                  </a:cubicBezTo>
                  <a:cubicBezTo>
                    <a:pt x="763023" y="2053339"/>
                    <a:pt x="724589" y="2112996"/>
                    <a:pt x="669816" y="2138479"/>
                  </a:cubicBezTo>
                  <a:lnTo>
                    <a:pt x="610416" y="2151670"/>
                  </a:lnTo>
                  <a:lnTo>
                    <a:pt x="565039" y="2144123"/>
                  </a:lnTo>
                  <a:cubicBezTo>
                    <a:pt x="522032" y="2129408"/>
                    <a:pt x="487179" y="2094331"/>
                    <a:pt x="469803" y="2049145"/>
                  </a:cubicBezTo>
                  <a:lnTo>
                    <a:pt x="457810" y="1983805"/>
                  </a:lnTo>
                  <a:cubicBezTo>
                    <a:pt x="457810" y="2076517"/>
                    <a:pt x="389490" y="2151670"/>
                    <a:pt x="305207" y="2151670"/>
                  </a:cubicBezTo>
                  <a:cubicBezTo>
                    <a:pt x="220929" y="2151670"/>
                    <a:pt x="152603" y="2076511"/>
                    <a:pt x="152603" y="1983805"/>
                  </a:cubicBezTo>
                  <a:lnTo>
                    <a:pt x="152603" y="1422947"/>
                  </a:lnTo>
                  <a:lnTo>
                    <a:pt x="152603" y="1352075"/>
                  </a:lnTo>
                  <a:lnTo>
                    <a:pt x="101736" y="1352075"/>
                  </a:lnTo>
                  <a:cubicBezTo>
                    <a:pt x="45547" y="1352075"/>
                    <a:pt x="0" y="1301969"/>
                    <a:pt x="0" y="1240159"/>
                  </a:cubicBezTo>
                  <a:lnTo>
                    <a:pt x="0" y="583620"/>
                  </a:lnTo>
                  <a:cubicBezTo>
                    <a:pt x="0" y="521811"/>
                    <a:pt x="45547" y="471704"/>
                    <a:pt x="101736" y="471704"/>
                  </a:cubicBezTo>
                  <a:close/>
                  <a:moveTo>
                    <a:pt x="454591" y="0"/>
                  </a:moveTo>
                  <a:cubicBezTo>
                    <a:pt x="582636" y="0"/>
                    <a:pt x="686434" y="100123"/>
                    <a:pt x="686434" y="223632"/>
                  </a:cubicBezTo>
                  <a:cubicBezTo>
                    <a:pt x="686434" y="347145"/>
                    <a:pt x="582636" y="447269"/>
                    <a:pt x="454591" y="447269"/>
                  </a:cubicBezTo>
                  <a:cubicBezTo>
                    <a:pt x="326551" y="447269"/>
                    <a:pt x="222753" y="347145"/>
                    <a:pt x="222753" y="223632"/>
                  </a:cubicBezTo>
                  <a:cubicBezTo>
                    <a:pt x="222753" y="100123"/>
                    <a:pt x="326551" y="0"/>
                    <a:pt x="454591" y="0"/>
                  </a:cubicBezTo>
                  <a:close/>
                </a:path>
              </a:pathLst>
            </a:cu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85" name="Group 384"/>
            <p:cNvGrpSpPr>
              <a:grpSpLocks noChangeAspect="1"/>
            </p:cNvGrpSpPr>
            <p:nvPr/>
          </p:nvGrpSpPr>
          <p:grpSpPr>
            <a:xfrm>
              <a:off x="4176844" y="2976991"/>
              <a:ext cx="1930954" cy="1635427"/>
              <a:chOff x="4720377" y="2886483"/>
              <a:chExt cx="2124049" cy="1798970"/>
            </a:xfrm>
          </p:grpSpPr>
          <p:sp>
            <p:nvSpPr>
              <p:cNvPr id="386" name="Freeform 385"/>
              <p:cNvSpPr>
                <a:spLocks noChangeAspect="1"/>
              </p:cNvSpPr>
              <p:nvPr/>
            </p:nvSpPr>
            <p:spPr>
              <a:xfrm>
                <a:off x="4720377" y="2886483"/>
                <a:ext cx="1798972" cy="1798970"/>
              </a:xfrm>
              <a:custGeom>
                <a:avLst/>
                <a:gdLst>
                  <a:gd name="connsiteX0" fmla="*/ 899486 w 1798972"/>
                  <a:gd name="connsiteY0" fmla="*/ 0 h 1798970"/>
                  <a:gd name="connsiteX1" fmla="*/ 1166966 w 1798972"/>
                  <a:gd name="connsiteY1" fmla="*/ 40439 h 1798970"/>
                  <a:gd name="connsiteX2" fmla="*/ 1248877 w 1798972"/>
                  <a:gd name="connsiteY2" fmla="*/ 70419 h 1798970"/>
                  <a:gd name="connsiteX3" fmla="*/ 1248877 w 1798972"/>
                  <a:gd name="connsiteY3" fmla="*/ 700774 h 1798970"/>
                  <a:gd name="connsiteX4" fmla="*/ 1775286 w 1798972"/>
                  <a:gd name="connsiteY4" fmla="*/ 700774 h 1798970"/>
                  <a:gd name="connsiteX5" fmla="*/ 1780698 w 1798972"/>
                  <a:gd name="connsiteY5" fmla="*/ 718207 h 1798970"/>
                  <a:gd name="connsiteX6" fmla="*/ 1798972 w 1798972"/>
                  <a:gd name="connsiteY6" fmla="*/ 899485 h 1798970"/>
                  <a:gd name="connsiteX7" fmla="*/ 899486 w 1798972"/>
                  <a:gd name="connsiteY7" fmla="*/ 1798970 h 1798970"/>
                  <a:gd name="connsiteX8" fmla="*/ 0 w 1798972"/>
                  <a:gd name="connsiteY8" fmla="*/ 899485 h 1798970"/>
                  <a:gd name="connsiteX9" fmla="*/ 899486 w 1798972"/>
                  <a:gd name="connsiteY9" fmla="*/ 0 h 1798970"/>
                  <a:gd name="connsiteX0" fmla="*/ 1248877 w 1798972"/>
                  <a:gd name="connsiteY0" fmla="*/ 700774 h 1798970"/>
                  <a:gd name="connsiteX1" fmla="*/ 1775286 w 1798972"/>
                  <a:gd name="connsiteY1" fmla="*/ 700774 h 1798970"/>
                  <a:gd name="connsiteX2" fmla="*/ 1780698 w 1798972"/>
                  <a:gd name="connsiteY2" fmla="*/ 718207 h 1798970"/>
                  <a:gd name="connsiteX3" fmla="*/ 1798972 w 1798972"/>
                  <a:gd name="connsiteY3" fmla="*/ 899485 h 1798970"/>
                  <a:gd name="connsiteX4" fmla="*/ 899486 w 1798972"/>
                  <a:gd name="connsiteY4" fmla="*/ 1798970 h 1798970"/>
                  <a:gd name="connsiteX5" fmla="*/ 0 w 1798972"/>
                  <a:gd name="connsiteY5" fmla="*/ 899485 h 1798970"/>
                  <a:gd name="connsiteX6" fmla="*/ 899486 w 1798972"/>
                  <a:gd name="connsiteY6" fmla="*/ 0 h 1798970"/>
                  <a:gd name="connsiteX7" fmla="*/ 1166966 w 1798972"/>
                  <a:gd name="connsiteY7" fmla="*/ 40439 h 1798970"/>
                  <a:gd name="connsiteX8" fmla="*/ 1248877 w 1798972"/>
                  <a:gd name="connsiteY8" fmla="*/ 70419 h 1798970"/>
                  <a:gd name="connsiteX9" fmla="*/ 1340317 w 1798972"/>
                  <a:gd name="connsiteY9" fmla="*/ 792214 h 1798970"/>
                  <a:gd name="connsiteX0" fmla="*/ 1248877 w 1798972"/>
                  <a:gd name="connsiteY0" fmla="*/ 700774 h 1798970"/>
                  <a:gd name="connsiteX1" fmla="*/ 1775286 w 1798972"/>
                  <a:gd name="connsiteY1" fmla="*/ 700774 h 1798970"/>
                  <a:gd name="connsiteX2" fmla="*/ 1780698 w 1798972"/>
                  <a:gd name="connsiteY2" fmla="*/ 718207 h 1798970"/>
                  <a:gd name="connsiteX3" fmla="*/ 1798972 w 1798972"/>
                  <a:gd name="connsiteY3" fmla="*/ 899485 h 1798970"/>
                  <a:gd name="connsiteX4" fmla="*/ 899486 w 1798972"/>
                  <a:gd name="connsiteY4" fmla="*/ 1798970 h 1798970"/>
                  <a:gd name="connsiteX5" fmla="*/ 0 w 1798972"/>
                  <a:gd name="connsiteY5" fmla="*/ 899485 h 1798970"/>
                  <a:gd name="connsiteX6" fmla="*/ 899486 w 1798972"/>
                  <a:gd name="connsiteY6" fmla="*/ 0 h 1798970"/>
                  <a:gd name="connsiteX7" fmla="*/ 1166966 w 1798972"/>
                  <a:gd name="connsiteY7" fmla="*/ 40439 h 1798970"/>
                  <a:gd name="connsiteX8" fmla="*/ 1248877 w 1798972"/>
                  <a:gd name="connsiteY8" fmla="*/ 70419 h 1798970"/>
                  <a:gd name="connsiteX0" fmla="*/ 1775286 w 1798972"/>
                  <a:gd name="connsiteY0" fmla="*/ 700774 h 1798970"/>
                  <a:gd name="connsiteX1" fmla="*/ 1780698 w 1798972"/>
                  <a:gd name="connsiteY1" fmla="*/ 718207 h 1798970"/>
                  <a:gd name="connsiteX2" fmla="*/ 1798972 w 1798972"/>
                  <a:gd name="connsiteY2" fmla="*/ 899485 h 1798970"/>
                  <a:gd name="connsiteX3" fmla="*/ 899486 w 1798972"/>
                  <a:gd name="connsiteY3" fmla="*/ 1798970 h 1798970"/>
                  <a:gd name="connsiteX4" fmla="*/ 0 w 1798972"/>
                  <a:gd name="connsiteY4" fmla="*/ 899485 h 1798970"/>
                  <a:gd name="connsiteX5" fmla="*/ 899486 w 1798972"/>
                  <a:gd name="connsiteY5" fmla="*/ 0 h 1798970"/>
                  <a:gd name="connsiteX6" fmla="*/ 1166966 w 1798972"/>
                  <a:gd name="connsiteY6" fmla="*/ 40439 h 1798970"/>
                  <a:gd name="connsiteX7" fmla="*/ 1248877 w 1798972"/>
                  <a:gd name="connsiteY7" fmla="*/ 70419 h 179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98972" h="1798970">
                    <a:moveTo>
                      <a:pt x="1775286" y="700774"/>
                    </a:moveTo>
                    <a:lnTo>
                      <a:pt x="1780698" y="718207"/>
                    </a:lnTo>
                    <a:cubicBezTo>
                      <a:pt x="1792680" y="776762"/>
                      <a:pt x="1798972" y="837389"/>
                      <a:pt x="1798972" y="899485"/>
                    </a:cubicBezTo>
                    <a:cubicBezTo>
                      <a:pt x="1798972" y="1396257"/>
                      <a:pt x="1396258" y="1798970"/>
                      <a:pt x="899486" y="1798970"/>
                    </a:cubicBezTo>
                    <a:cubicBezTo>
                      <a:pt x="402714" y="1798970"/>
                      <a:pt x="0" y="1396257"/>
                      <a:pt x="0" y="899485"/>
                    </a:cubicBezTo>
                    <a:cubicBezTo>
                      <a:pt x="0" y="402713"/>
                      <a:pt x="402714" y="0"/>
                      <a:pt x="899486" y="0"/>
                    </a:cubicBezTo>
                    <a:cubicBezTo>
                      <a:pt x="992631" y="0"/>
                      <a:pt x="1082469" y="14158"/>
                      <a:pt x="1166966" y="40439"/>
                    </a:cubicBezTo>
                    <a:lnTo>
                      <a:pt x="1248877" y="70419"/>
                    </a:lnTo>
                  </a:path>
                </a:pathLst>
              </a:custGeom>
              <a:solidFill>
                <a:srgbClr val="FFFFFF"/>
              </a:solidFill>
              <a:ln w="1905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IN" sz="3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7" name="Group 386"/>
              <p:cNvGrpSpPr>
                <a:grpSpLocks noChangeAspect="1"/>
              </p:cNvGrpSpPr>
              <p:nvPr/>
            </p:nvGrpSpPr>
            <p:grpSpPr>
              <a:xfrm>
                <a:off x="5242346" y="3590351"/>
                <a:ext cx="1602080" cy="677071"/>
                <a:chOff x="5796463" y="3431826"/>
                <a:chExt cx="758344" cy="320492"/>
              </a:xfrm>
            </p:grpSpPr>
            <p:cxnSp>
              <p:nvCxnSpPr>
                <p:cNvPr id="388" name="Straight Connector 387"/>
                <p:cNvCxnSpPr/>
                <p:nvPr/>
              </p:nvCxnSpPr>
              <p:spPr>
                <a:xfrm rot="18900000">
                  <a:off x="5796463" y="3431826"/>
                  <a:ext cx="0" cy="320492"/>
                </a:xfrm>
                <a:prstGeom prst="line">
                  <a:avLst/>
                </a:prstGeom>
                <a:ln w="190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rot="18900000">
                  <a:off x="5799104" y="3438201"/>
                  <a:ext cx="755703" cy="0"/>
                </a:xfrm>
                <a:prstGeom prst="line">
                  <a:avLst/>
                </a:prstGeom>
                <a:ln w="190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90" name="Group 389"/>
          <p:cNvGrpSpPr>
            <a:grpSpLocks noChangeAspect="1"/>
          </p:cNvGrpSpPr>
          <p:nvPr>
            <p:custDataLst>
              <p:custData r:id="rId14"/>
            </p:custDataLst>
          </p:nvPr>
        </p:nvGrpSpPr>
        <p:grpSpPr>
          <a:xfrm>
            <a:off x="9425605" y="2926054"/>
            <a:ext cx="1080000" cy="1036763"/>
            <a:chOff x="5439320" y="2669937"/>
            <a:chExt cx="1080000" cy="1036763"/>
          </a:xfrm>
        </p:grpSpPr>
        <p:sp>
          <p:nvSpPr>
            <p:cNvPr id="391" name="Freeform 390"/>
            <p:cNvSpPr>
              <a:spLocks noChangeAspect="1"/>
            </p:cNvSpPr>
            <p:nvPr/>
          </p:nvSpPr>
          <p:spPr>
            <a:xfrm>
              <a:off x="5439320" y="2669937"/>
              <a:ext cx="1036763" cy="500896"/>
            </a:xfrm>
            <a:custGeom>
              <a:avLst/>
              <a:gdLst>
                <a:gd name="connsiteX0" fmla="*/ 701853 w 1310386"/>
                <a:gd name="connsiteY0" fmla="*/ 23 h 689892"/>
                <a:gd name="connsiteX1" fmla="*/ 1310386 w 1310386"/>
                <a:gd name="connsiteY1" fmla="*/ 608556 h 689892"/>
                <a:gd name="connsiteX2" fmla="*/ 1298177 w 1310386"/>
                <a:gd name="connsiteY2" fmla="*/ 540228 h 689892"/>
                <a:gd name="connsiteX3" fmla="*/ 1065511 w 1310386"/>
                <a:gd name="connsiteY3" fmla="*/ 192988 h 689892"/>
                <a:gd name="connsiteX4" fmla="*/ 1047559 w 1310386"/>
                <a:gd name="connsiteY4" fmla="*/ 183244 h 689892"/>
                <a:gd name="connsiteX5" fmla="*/ 1044041 w 1310386"/>
                <a:gd name="connsiteY5" fmla="*/ 180472 h 689892"/>
                <a:gd name="connsiteX6" fmla="*/ 1028984 w 1310386"/>
                <a:gd name="connsiteY6" fmla="*/ 173162 h 689892"/>
                <a:gd name="connsiteX7" fmla="*/ 971540 w 1310386"/>
                <a:gd name="connsiteY7" fmla="*/ 141982 h 689892"/>
                <a:gd name="connsiteX8" fmla="*/ 756204 w 1310386"/>
                <a:gd name="connsiteY8" fmla="*/ 98508 h 689892"/>
                <a:gd name="connsiteX9" fmla="*/ 241365 w 1310386"/>
                <a:gd name="connsiteY9" fmla="*/ 448871 h 689892"/>
                <a:gd name="connsiteX10" fmla="*/ 223957 w 1310386"/>
                <a:gd name="connsiteY10" fmla="*/ 507483 h 689892"/>
                <a:gd name="connsiteX11" fmla="*/ 306829 w 1310386"/>
                <a:gd name="connsiteY11" fmla="*/ 544380 h 689892"/>
                <a:gd name="connsiteX12" fmla="*/ 58217 w 1310386"/>
                <a:gd name="connsiteY12" fmla="*/ 689892 h 689892"/>
                <a:gd name="connsiteX13" fmla="*/ 0 w 1310386"/>
                <a:gd name="connsiteY13" fmla="*/ 407771 h 689892"/>
                <a:gd name="connsiteX14" fmla="*/ 98923 w 1310386"/>
                <a:gd name="connsiteY14" fmla="*/ 451814 h 689892"/>
                <a:gd name="connsiteX15" fmla="*/ 108919 w 1310386"/>
                <a:gd name="connsiteY15" fmla="*/ 425471 h 689892"/>
                <a:gd name="connsiteX16" fmla="*/ 701853 w 1310386"/>
                <a:gd name="connsiteY16" fmla="*/ 23 h 689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0386" h="689892">
                  <a:moveTo>
                    <a:pt x="701853" y="23"/>
                  </a:moveTo>
                  <a:cubicBezTo>
                    <a:pt x="1104522" y="-2906"/>
                    <a:pt x="1286407" y="269276"/>
                    <a:pt x="1310386" y="608556"/>
                  </a:cubicBezTo>
                  <a:lnTo>
                    <a:pt x="1298177" y="540228"/>
                  </a:lnTo>
                  <a:cubicBezTo>
                    <a:pt x="1268700" y="396177"/>
                    <a:pt x="1183235" y="272521"/>
                    <a:pt x="1065511" y="192988"/>
                  </a:cubicBezTo>
                  <a:lnTo>
                    <a:pt x="1047559" y="183244"/>
                  </a:lnTo>
                  <a:lnTo>
                    <a:pt x="1044041" y="180472"/>
                  </a:lnTo>
                  <a:lnTo>
                    <a:pt x="1028984" y="173162"/>
                  </a:lnTo>
                  <a:lnTo>
                    <a:pt x="971540" y="141982"/>
                  </a:lnTo>
                  <a:cubicBezTo>
                    <a:pt x="905354" y="113988"/>
                    <a:pt x="832587" y="98508"/>
                    <a:pt x="756204" y="98508"/>
                  </a:cubicBezTo>
                  <a:cubicBezTo>
                    <a:pt x="522283" y="98508"/>
                    <a:pt x="322271" y="243694"/>
                    <a:pt x="241365" y="448871"/>
                  </a:cubicBezTo>
                  <a:lnTo>
                    <a:pt x="223957" y="507483"/>
                  </a:lnTo>
                  <a:lnTo>
                    <a:pt x="306829" y="544380"/>
                  </a:lnTo>
                  <a:lnTo>
                    <a:pt x="58217" y="689892"/>
                  </a:lnTo>
                  <a:lnTo>
                    <a:pt x="0" y="407771"/>
                  </a:lnTo>
                  <a:lnTo>
                    <a:pt x="98923" y="451814"/>
                  </a:lnTo>
                  <a:lnTo>
                    <a:pt x="108919" y="425471"/>
                  </a:lnTo>
                  <a:cubicBezTo>
                    <a:pt x="180907" y="256229"/>
                    <a:pt x="349518" y="2586"/>
                    <a:pt x="701853" y="2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2" name="Freeform 391"/>
            <p:cNvSpPr>
              <a:spLocks noChangeAspect="1"/>
            </p:cNvSpPr>
            <p:nvPr/>
          </p:nvSpPr>
          <p:spPr>
            <a:xfrm flipH="1" flipV="1">
              <a:off x="5482557" y="3205804"/>
              <a:ext cx="1036763" cy="500896"/>
            </a:xfrm>
            <a:custGeom>
              <a:avLst/>
              <a:gdLst>
                <a:gd name="connsiteX0" fmla="*/ 701853 w 1310386"/>
                <a:gd name="connsiteY0" fmla="*/ 23 h 689892"/>
                <a:gd name="connsiteX1" fmla="*/ 1310386 w 1310386"/>
                <a:gd name="connsiteY1" fmla="*/ 608556 h 689892"/>
                <a:gd name="connsiteX2" fmla="*/ 1298177 w 1310386"/>
                <a:gd name="connsiteY2" fmla="*/ 540228 h 689892"/>
                <a:gd name="connsiteX3" fmla="*/ 1065511 w 1310386"/>
                <a:gd name="connsiteY3" fmla="*/ 192988 h 689892"/>
                <a:gd name="connsiteX4" fmla="*/ 1047559 w 1310386"/>
                <a:gd name="connsiteY4" fmla="*/ 183244 h 689892"/>
                <a:gd name="connsiteX5" fmla="*/ 1044041 w 1310386"/>
                <a:gd name="connsiteY5" fmla="*/ 180472 h 689892"/>
                <a:gd name="connsiteX6" fmla="*/ 1028984 w 1310386"/>
                <a:gd name="connsiteY6" fmla="*/ 173162 h 689892"/>
                <a:gd name="connsiteX7" fmla="*/ 971540 w 1310386"/>
                <a:gd name="connsiteY7" fmla="*/ 141982 h 689892"/>
                <a:gd name="connsiteX8" fmla="*/ 756204 w 1310386"/>
                <a:gd name="connsiteY8" fmla="*/ 98508 h 689892"/>
                <a:gd name="connsiteX9" fmla="*/ 241365 w 1310386"/>
                <a:gd name="connsiteY9" fmla="*/ 448871 h 689892"/>
                <a:gd name="connsiteX10" fmla="*/ 223957 w 1310386"/>
                <a:gd name="connsiteY10" fmla="*/ 507483 h 689892"/>
                <a:gd name="connsiteX11" fmla="*/ 306829 w 1310386"/>
                <a:gd name="connsiteY11" fmla="*/ 544380 h 689892"/>
                <a:gd name="connsiteX12" fmla="*/ 58217 w 1310386"/>
                <a:gd name="connsiteY12" fmla="*/ 689892 h 689892"/>
                <a:gd name="connsiteX13" fmla="*/ 0 w 1310386"/>
                <a:gd name="connsiteY13" fmla="*/ 407771 h 689892"/>
                <a:gd name="connsiteX14" fmla="*/ 98923 w 1310386"/>
                <a:gd name="connsiteY14" fmla="*/ 451814 h 689892"/>
                <a:gd name="connsiteX15" fmla="*/ 108919 w 1310386"/>
                <a:gd name="connsiteY15" fmla="*/ 425471 h 689892"/>
                <a:gd name="connsiteX16" fmla="*/ 701853 w 1310386"/>
                <a:gd name="connsiteY16" fmla="*/ 23 h 689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0386" h="689892">
                  <a:moveTo>
                    <a:pt x="701853" y="23"/>
                  </a:moveTo>
                  <a:cubicBezTo>
                    <a:pt x="1104522" y="-2906"/>
                    <a:pt x="1286407" y="269276"/>
                    <a:pt x="1310386" y="608556"/>
                  </a:cubicBezTo>
                  <a:lnTo>
                    <a:pt x="1298177" y="540228"/>
                  </a:lnTo>
                  <a:cubicBezTo>
                    <a:pt x="1268700" y="396177"/>
                    <a:pt x="1183235" y="272521"/>
                    <a:pt x="1065511" y="192988"/>
                  </a:cubicBezTo>
                  <a:lnTo>
                    <a:pt x="1047559" y="183244"/>
                  </a:lnTo>
                  <a:lnTo>
                    <a:pt x="1044041" y="180472"/>
                  </a:lnTo>
                  <a:lnTo>
                    <a:pt x="1028984" y="173162"/>
                  </a:lnTo>
                  <a:lnTo>
                    <a:pt x="971540" y="141982"/>
                  </a:lnTo>
                  <a:cubicBezTo>
                    <a:pt x="905354" y="113988"/>
                    <a:pt x="832587" y="98508"/>
                    <a:pt x="756204" y="98508"/>
                  </a:cubicBezTo>
                  <a:cubicBezTo>
                    <a:pt x="522283" y="98508"/>
                    <a:pt x="322271" y="243694"/>
                    <a:pt x="241365" y="448871"/>
                  </a:cubicBezTo>
                  <a:lnTo>
                    <a:pt x="223957" y="507483"/>
                  </a:lnTo>
                  <a:lnTo>
                    <a:pt x="306829" y="544380"/>
                  </a:lnTo>
                  <a:lnTo>
                    <a:pt x="58217" y="689892"/>
                  </a:lnTo>
                  <a:lnTo>
                    <a:pt x="0" y="407771"/>
                  </a:lnTo>
                  <a:lnTo>
                    <a:pt x="98923" y="451814"/>
                  </a:lnTo>
                  <a:lnTo>
                    <a:pt x="108919" y="425471"/>
                  </a:lnTo>
                  <a:cubicBezTo>
                    <a:pt x="180907" y="256229"/>
                    <a:pt x="349518" y="2586"/>
                    <a:pt x="701853" y="2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3" name="Freeform 392"/>
            <p:cNvSpPr>
              <a:spLocks noChangeAspect="1"/>
            </p:cNvSpPr>
            <p:nvPr/>
          </p:nvSpPr>
          <p:spPr bwMode="auto">
            <a:xfrm>
              <a:off x="5671644" y="2880642"/>
              <a:ext cx="615352" cy="615352"/>
            </a:xfrm>
            <a:custGeom>
              <a:avLst/>
              <a:gdLst/>
              <a:ahLst/>
              <a:cxnLst/>
              <a:rect l="l" t="t" r="r" b="b"/>
              <a:pathLst>
                <a:path w="567772" h="567772">
                  <a:moveTo>
                    <a:pt x="302070" y="266276"/>
                  </a:moveTo>
                  <a:lnTo>
                    <a:pt x="302070" y="349071"/>
                  </a:lnTo>
                  <a:cubicBezTo>
                    <a:pt x="318069" y="347471"/>
                    <a:pt x="330368" y="343405"/>
                    <a:pt x="338968" y="336872"/>
                  </a:cubicBezTo>
                  <a:cubicBezTo>
                    <a:pt x="347567" y="330339"/>
                    <a:pt x="351867" y="320539"/>
                    <a:pt x="351867" y="307473"/>
                  </a:cubicBezTo>
                  <a:cubicBezTo>
                    <a:pt x="351867" y="294941"/>
                    <a:pt x="347967" y="285775"/>
                    <a:pt x="340168" y="279975"/>
                  </a:cubicBezTo>
                  <a:cubicBezTo>
                    <a:pt x="332368" y="274175"/>
                    <a:pt x="319669" y="269609"/>
                    <a:pt x="302070" y="266276"/>
                  </a:cubicBezTo>
                  <a:close/>
                  <a:moveTo>
                    <a:pt x="278471" y="146283"/>
                  </a:moveTo>
                  <a:cubicBezTo>
                    <a:pt x="264206" y="147350"/>
                    <a:pt x="252206" y="151250"/>
                    <a:pt x="242474" y="157983"/>
                  </a:cubicBezTo>
                  <a:cubicBezTo>
                    <a:pt x="232741" y="164715"/>
                    <a:pt x="227874" y="174082"/>
                    <a:pt x="227874" y="186081"/>
                  </a:cubicBezTo>
                  <a:cubicBezTo>
                    <a:pt x="227874" y="198213"/>
                    <a:pt x="231474" y="207346"/>
                    <a:pt x="238674" y="213479"/>
                  </a:cubicBezTo>
                  <a:cubicBezTo>
                    <a:pt x="245873" y="219612"/>
                    <a:pt x="259139" y="224745"/>
                    <a:pt x="278471" y="228878"/>
                  </a:cubicBezTo>
                  <a:close/>
                  <a:moveTo>
                    <a:pt x="278471" y="63088"/>
                  </a:moveTo>
                  <a:lnTo>
                    <a:pt x="302070" y="63088"/>
                  </a:lnTo>
                  <a:lnTo>
                    <a:pt x="302070" y="117085"/>
                  </a:lnTo>
                  <a:cubicBezTo>
                    <a:pt x="315536" y="117352"/>
                    <a:pt x="329335" y="118952"/>
                    <a:pt x="343467" y="121885"/>
                  </a:cubicBezTo>
                  <a:cubicBezTo>
                    <a:pt x="357600" y="124818"/>
                    <a:pt x="369466" y="128218"/>
                    <a:pt x="379065" y="132084"/>
                  </a:cubicBezTo>
                  <a:lnTo>
                    <a:pt x="379065" y="171282"/>
                  </a:lnTo>
                  <a:lnTo>
                    <a:pt x="376265" y="171282"/>
                  </a:lnTo>
                  <a:cubicBezTo>
                    <a:pt x="366266" y="165149"/>
                    <a:pt x="355833" y="159716"/>
                    <a:pt x="344967" y="154983"/>
                  </a:cubicBezTo>
                  <a:cubicBezTo>
                    <a:pt x="334101" y="150250"/>
                    <a:pt x="319802" y="147283"/>
                    <a:pt x="302070" y="146083"/>
                  </a:cubicBezTo>
                  <a:lnTo>
                    <a:pt x="302070" y="232278"/>
                  </a:lnTo>
                  <a:cubicBezTo>
                    <a:pt x="306070" y="232945"/>
                    <a:pt x="310403" y="233845"/>
                    <a:pt x="315069" y="234978"/>
                  </a:cubicBezTo>
                  <a:cubicBezTo>
                    <a:pt x="319736" y="236111"/>
                    <a:pt x="323802" y="237011"/>
                    <a:pt x="327268" y="237678"/>
                  </a:cubicBezTo>
                  <a:cubicBezTo>
                    <a:pt x="347134" y="241944"/>
                    <a:pt x="362500" y="249277"/>
                    <a:pt x="373366" y="259676"/>
                  </a:cubicBezTo>
                  <a:cubicBezTo>
                    <a:pt x="384232" y="270076"/>
                    <a:pt x="389665" y="284275"/>
                    <a:pt x="389665" y="302274"/>
                  </a:cubicBezTo>
                  <a:cubicBezTo>
                    <a:pt x="389665" y="322939"/>
                    <a:pt x="381598" y="340105"/>
                    <a:pt x="365466" y="353771"/>
                  </a:cubicBezTo>
                  <a:cubicBezTo>
                    <a:pt x="349334" y="367436"/>
                    <a:pt x="328202" y="375536"/>
                    <a:pt x="302070" y="378069"/>
                  </a:cubicBezTo>
                  <a:lnTo>
                    <a:pt x="302070" y="450465"/>
                  </a:lnTo>
                  <a:lnTo>
                    <a:pt x="278471" y="450465"/>
                  </a:lnTo>
                  <a:lnTo>
                    <a:pt x="278471" y="379069"/>
                  </a:lnTo>
                  <a:cubicBezTo>
                    <a:pt x="260872" y="378936"/>
                    <a:pt x="244340" y="377236"/>
                    <a:pt x="228874" y="373969"/>
                  </a:cubicBezTo>
                  <a:cubicBezTo>
                    <a:pt x="213409" y="370703"/>
                    <a:pt x="200010" y="366470"/>
                    <a:pt x="188677" y="361270"/>
                  </a:cubicBezTo>
                  <a:lnTo>
                    <a:pt x="188677" y="321673"/>
                  </a:lnTo>
                  <a:lnTo>
                    <a:pt x="191877" y="321673"/>
                  </a:lnTo>
                  <a:cubicBezTo>
                    <a:pt x="194410" y="323539"/>
                    <a:pt x="198943" y="326239"/>
                    <a:pt x="205476" y="329772"/>
                  </a:cubicBezTo>
                  <a:cubicBezTo>
                    <a:pt x="212009" y="333305"/>
                    <a:pt x="218342" y="336205"/>
                    <a:pt x="224475" y="338472"/>
                  </a:cubicBezTo>
                  <a:cubicBezTo>
                    <a:pt x="231408" y="341005"/>
                    <a:pt x="239507" y="343371"/>
                    <a:pt x="248773" y="345571"/>
                  </a:cubicBezTo>
                  <a:cubicBezTo>
                    <a:pt x="258039" y="347771"/>
                    <a:pt x="267939" y="349071"/>
                    <a:pt x="278471" y="349471"/>
                  </a:cubicBezTo>
                  <a:lnTo>
                    <a:pt x="278471" y="262876"/>
                  </a:lnTo>
                  <a:cubicBezTo>
                    <a:pt x="273138" y="261810"/>
                    <a:pt x="268205" y="260776"/>
                    <a:pt x="263672" y="259776"/>
                  </a:cubicBezTo>
                  <a:cubicBezTo>
                    <a:pt x="259139" y="258776"/>
                    <a:pt x="254939" y="257743"/>
                    <a:pt x="251073" y="256677"/>
                  </a:cubicBezTo>
                  <a:cubicBezTo>
                    <a:pt x="229341" y="251210"/>
                    <a:pt x="213742" y="242977"/>
                    <a:pt x="204276" y="231978"/>
                  </a:cubicBezTo>
                  <a:cubicBezTo>
                    <a:pt x="194810" y="220979"/>
                    <a:pt x="190077" y="207413"/>
                    <a:pt x="190077" y="191281"/>
                  </a:cubicBezTo>
                  <a:cubicBezTo>
                    <a:pt x="190077" y="171548"/>
                    <a:pt x="197843" y="154883"/>
                    <a:pt x="213375" y="141284"/>
                  </a:cubicBezTo>
                  <a:cubicBezTo>
                    <a:pt x="228908" y="127684"/>
                    <a:pt x="250606" y="119752"/>
                    <a:pt x="278471" y="117485"/>
                  </a:cubicBezTo>
                  <a:close/>
                  <a:moveTo>
                    <a:pt x="283886" y="18169"/>
                  </a:moveTo>
                  <a:cubicBezTo>
                    <a:pt x="137135" y="18169"/>
                    <a:pt x="18169" y="137135"/>
                    <a:pt x="18169" y="283886"/>
                  </a:cubicBezTo>
                  <a:cubicBezTo>
                    <a:pt x="18169" y="430637"/>
                    <a:pt x="137135" y="549603"/>
                    <a:pt x="283886" y="549603"/>
                  </a:cubicBezTo>
                  <a:cubicBezTo>
                    <a:pt x="430637" y="549603"/>
                    <a:pt x="549603" y="430637"/>
                    <a:pt x="549603" y="283886"/>
                  </a:cubicBezTo>
                  <a:cubicBezTo>
                    <a:pt x="549603" y="137135"/>
                    <a:pt x="430637" y="18169"/>
                    <a:pt x="283886" y="18169"/>
                  </a:cubicBezTo>
                  <a:close/>
                  <a:moveTo>
                    <a:pt x="283886" y="0"/>
                  </a:moveTo>
                  <a:cubicBezTo>
                    <a:pt x="440672" y="0"/>
                    <a:pt x="567772" y="127100"/>
                    <a:pt x="567772" y="283886"/>
                  </a:cubicBezTo>
                  <a:cubicBezTo>
                    <a:pt x="567772" y="440672"/>
                    <a:pt x="440672" y="567772"/>
                    <a:pt x="283886" y="567772"/>
                  </a:cubicBezTo>
                  <a:cubicBezTo>
                    <a:pt x="127100" y="567772"/>
                    <a:pt x="0" y="440672"/>
                    <a:pt x="0" y="283886"/>
                  </a:cubicBezTo>
                  <a:cubicBezTo>
                    <a:pt x="0" y="127100"/>
                    <a:pt x="127100" y="0"/>
                    <a:pt x="283886" y="0"/>
                  </a:cubicBez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320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94" name="Group 393"/>
          <p:cNvGrpSpPr>
            <a:grpSpLocks noChangeAspect="1"/>
          </p:cNvGrpSpPr>
          <p:nvPr>
            <p:custDataLst>
              <p:custData r:id="rId15"/>
            </p:custDataLst>
          </p:nvPr>
        </p:nvGrpSpPr>
        <p:grpSpPr>
          <a:xfrm>
            <a:off x="9624930" y="4540359"/>
            <a:ext cx="880675" cy="1080000"/>
            <a:chOff x="5124649" y="2187775"/>
            <a:chExt cx="4499164" cy="5517471"/>
          </a:xfrm>
        </p:grpSpPr>
        <p:sp>
          <p:nvSpPr>
            <p:cNvPr id="395" name="Freeform 394"/>
            <p:cNvSpPr/>
            <p:nvPr/>
          </p:nvSpPr>
          <p:spPr>
            <a:xfrm flipV="1">
              <a:off x="5124649" y="2187775"/>
              <a:ext cx="4499164" cy="4019983"/>
            </a:xfrm>
            <a:custGeom>
              <a:avLst/>
              <a:gdLst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238860 w 4499164"/>
                <a:gd name="connsiteY3" fmla="*/ 1858693 h 2922207"/>
                <a:gd name="connsiteX4" fmla="*/ 1260305 w 4499164"/>
                <a:gd name="connsiteY4" fmla="*/ 1858693 h 2922207"/>
                <a:gd name="connsiteX5" fmla="*/ 637277 w 4499164"/>
                <a:gd name="connsiteY5" fmla="*/ 2922207 h 2922207"/>
                <a:gd name="connsiteX6" fmla="*/ 3861888 w 4499164"/>
                <a:gd name="connsiteY6" fmla="*/ 2922207 h 2922207"/>
                <a:gd name="connsiteX7" fmla="*/ 3860575 w 4499164"/>
                <a:gd name="connsiteY7" fmla="*/ 2919966 h 2922207"/>
                <a:gd name="connsiteX8" fmla="*/ 4499164 w 4499164"/>
                <a:gd name="connsiteY8" fmla="*/ 1903685 h 2922207"/>
                <a:gd name="connsiteX9" fmla="*/ 3400071 w 4499164"/>
                <a:gd name="connsiteY9" fmla="*/ 0 h 2922207"/>
                <a:gd name="connsiteX10" fmla="*/ 2249582 w 4499164"/>
                <a:gd name="connsiteY10" fmla="*/ 43062 h 2922207"/>
                <a:gd name="connsiteX11" fmla="*/ 1099094 w 4499164"/>
                <a:gd name="connsiteY11" fmla="*/ 0 h 2922207"/>
                <a:gd name="connsiteX12" fmla="*/ 0 w 4499164"/>
                <a:gd name="connsiteY12" fmla="*/ 1903685 h 2922207"/>
                <a:gd name="connsiteX13" fmla="*/ 638590 w 4499164"/>
                <a:gd name="connsiteY13" fmla="*/ 2919966 h 2922207"/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318311 w 4499164"/>
                <a:gd name="connsiteY3" fmla="*/ 2019163 h 2922207"/>
                <a:gd name="connsiteX4" fmla="*/ 3238860 w 4499164"/>
                <a:gd name="connsiteY4" fmla="*/ 1858693 h 2922207"/>
                <a:gd name="connsiteX5" fmla="*/ 1260305 w 4499164"/>
                <a:gd name="connsiteY5" fmla="*/ 1858693 h 2922207"/>
                <a:gd name="connsiteX6" fmla="*/ 825374 w 4499164"/>
                <a:gd name="connsiteY6" fmla="*/ 2601125 h 2922207"/>
                <a:gd name="connsiteX7" fmla="*/ 637277 w 4499164"/>
                <a:gd name="connsiteY7" fmla="*/ 2922207 h 2922207"/>
                <a:gd name="connsiteX8" fmla="*/ 3861888 w 4499164"/>
                <a:gd name="connsiteY8" fmla="*/ 2922207 h 2922207"/>
                <a:gd name="connsiteX9" fmla="*/ 3860575 w 4499164"/>
                <a:gd name="connsiteY9" fmla="*/ 2919966 h 2922207"/>
                <a:gd name="connsiteX10" fmla="*/ 4499164 w 4499164"/>
                <a:gd name="connsiteY10" fmla="*/ 1903685 h 2922207"/>
                <a:gd name="connsiteX11" fmla="*/ 3400071 w 4499164"/>
                <a:gd name="connsiteY11" fmla="*/ 0 h 2922207"/>
                <a:gd name="connsiteX12" fmla="*/ 2249582 w 4499164"/>
                <a:gd name="connsiteY12" fmla="*/ 43062 h 2922207"/>
                <a:gd name="connsiteX13" fmla="*/ 1099094 w 4499164"/>
                <a:gd name="connsiteY13" fmla="*/ 0 h 2922207"/>
                <a:gd name="connsiteX14" fmla="*/ 0 w 4499164"/>
                <a:gd name="connsiteY14" fmla="*/ 1903685 h 2922207"/>
                <a:gd name="connsiteX15" fmla="*/ 638590 w 4499164"/>
                <a:gd name="connsiteY15" fmla="*/ 2919966 h 2922207"/>
                <a:gd name="connsiteX16" fmla="*/ 637277 w 4499164"/>
                <a:gd name="connsiteY16" fmla="*/ 2922207 h 2922207"/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318311 w 4499164"/>
                <a:gd name="connsiteY3" fmla="*/ 2019163 h 2922207"/>
                <a:gd name="connsiteX4" fmla="*/ 3238860 w 4499164"/>
                <a:gd name="connsiteY4" fmla="*/ 1858693 h 2922207"/>
                <a:gd name="connsiteX5" fmla="*/ 1260305 w 4499164"/>
                <a:gd name="connsiteY5" fmla="*/ 1858693 h 2922207"/>
                <a:gd name="connsiteX6" fmla="*/ 1103431 w 4499164"/>
                <a:gd name="connsiteY6" fmla="*/ 2093125 h 2922207"/>
                <a:gd name="connsiteX7" fmla="*/ 825374 w 4499164"/>
                <a:gd name="connsiteY7" fmla="*/ 2601125 h 2922207"/>
                <a:gd name="connsiteX8" fmla="*/ 637277 w 4499164"/>
                <a:gd name="connsiteY8" fmla="*/ 2922207 h 2922207"/>
                <a:gd name="connsiteX9" fmla="*/ 3861888 w 4499164"/>
                <a:gd name="connsiteY9" fmla="*/ 2922207 h 2922207"/>
                <a:gd name="connsiteX10" fmla="*/ 3860575 w 4499164"/>
                <a:gd name="connsiteY10" fmla="*/ 2919966 h 2922207"/>
                <a:gd name="connsiteX11" fmla="*/ 4499164 w 4499164"/>
                <a:gd name="connsiteY11" fmla="*/ 1903685 h 2922207"/>
                <a:gd name="connsiteX12" fmla="*/ 3400071 w 4499164"/>
                <a:gd name="connsiteY12" fmla="*/ 0 h 2922207"/>
                <a:gd name="connsiteX13" fmla="*/ 2249582 w 4499164"/>
                <a:gd name="connsiteY13" fmla="*/ 43062 h 2922207"/>
                <a:gd name="connsiteX14" fmla="*/ 1099094 w 4499164"/>
                <a:gd name="connsiteY14" fmla="*/ 0 h 2922207"/>
                <a:gd name="connsiteX15" fmla="*/ 0 w 4499164"/>
                <a:gd name="connsiteY15" fmla="*/ 1903685 h 2922207"/>
                <a:gd name="connsiteX16" fmla="*/ 638590 w 4499164"/>
                <a:gd name="connsiteY16" fmla="*/ 2919966 h 2922207"/>
                <a:gd name="connsiteX17" fmla="*/ 637277 w 4499164"/>
                <a:gd name="connsiteY17" fmla="*/ 2922207 h 2922207"/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318311 w 4499164"/>
                <a:gd name="connsiteY3" fmla="*/ 2019163 h 2922207"/>
                <a:gd name="connsiteX4" fmla="*/ 3238860 w 4499164"/>
                <a:gd name="connsiteY4" fmla="*/ 1858693 h 2922207"/>
                <a:gd name="connsiteX5" fmla="*/ 1260305 w 4499164"/>
                <a:gd name="connsiteY5" fmla="*/ 1858693 h 2922207"/>
                <a:gd name="connsiteX6" fmla="*/ 1103431 w 4499164"/>
                <a:gd name="connsiteY6" fmla="*/ 2093125 h 2922207"/>
                <a:gd name="connsiteX7" fmla="*/ 1072951 w 4499164"/>
                <a:gd name="connsiteY7" fmla="*/ 2122710 h 2922207"/>
                <a:gd name="connsiteX8" fmla="*/ 825374 w 4499164"/>
                <a:gd name="connsiteY8" fmla="*/ 2601125 h 2922207"/>
                <a:gd name="connsiteX9" fmla="*/ 637277 w 4499164"/>
                <a:gd name="connsiteY9" fmla="*/ 2922207 h 2922207"/>
                <a:gd name="connsiteX10" fmla="*/ 3861888 w 4499164"/>
                <a:gd name="connsiteY10" fmla="*/ 2922207 h 2922207"/>
                <a:gd name="connsiteX11" fmla="*/ 3860575 w 4499164"/>
                <a:gd name="connsiteY11" fmla="*/ 2919966 h 2922207"/>
                <a:gd name="connsiteX12" fmla="*/ 4499164 w 4499164"/>
                <a:gd name="connsiteY12" fmla="*/ 1903685 h 2922207"/>
                <a:gd name="connsiteX13" fmla="*/ 3400071 w 4499164"/>
                <a:gd name="connsiteY13" fmla="*/ 0 h 2922207"/>
                <a:gd name="connsiteX14" fmla="*/ 2249582 w 4499164"/>
                <a:gd name="connsiteY14" fmla="*/ 43062 h 2922207"/>
                <a:gd name="connsiteX15" fmla="*/ 1099094 w 4499164"/>
                <a:gd name="connsiteY15" fmla="*/ 0 h 2922207"/>
                <a:gd name="connsiteX16" fmla="*/ 0 w 4499164"/>
                <a:gd name="connsiteY16" fmla="*/ 1903685 h 2922207"/>
                <a:gd name="connsiteX17" fmla="*/ 638590 w 4499164"/>
                <a:gd name="connsiteY17" fmla="*/ 2919966 h 2922207"/>
                <a:gd name="connsiteX18" fmla="*/ 637277 w 4499164"/>
                <a:gd name="connsiteY18" fmla="*/ 2922207 h 2922207"/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318311 w 4499164"/>
                <a:gd name="connsiteY3" fmla="*/ 2019163 h 2922207"/>
                <a:gd name="connsiteX4" fmla="*/ 3238860 w 4499164"/>
                <a:gd name="connsiteY4" fmla="*/ 1858693 h 2922207"/>
                <a:gd name="connsiteX5" fmla="*/ 1103431 w 4499164"/>
                <a:gd name="connsiteY5" fmla="*/ 2093125 h 2922207"/>
                <a:gd name="connsiteX6" fmla="*/ 1072951 w 4499164"/>
                <a:gd name="connsiteY6" fmla="*/ 2122710 h 2922207"/>
                <a:gd name="connsiteX7" fmla="*/ 825374 w 4499164"/>
                <a:gd name="connsiteY7" fmla="*/ 2601125 h 2922207"/>
                <a:gd name="connsiteX8" fmla="*/ 637277 w 4499164"/>
                <a:gd name="connsiteY8" fmla="*/ 2922207 h 2922207"/>
                <a:gd name="connsiteX9" fmla="*/ 3861888 w 4499164"/>
                <a:gd name="connsiteY9" fmla="*/ 2922207 h 2922207"/>
                <a:gd name="connsiteX10" fmla="*/ 3860575 w 4499164"/>
                <a:gd name="connsiteY10" fmla="*/ 2919966 h 2922207"/>
                <a:gd name="connsiteX11" fmla="*/ 4499164 w 4499164"/>
                <a:gd name="connsiteY11" fmla="*/ 1903685 h 2922207"/>
                <a:gd name="connsiteX12" fmla="*/ 3400071 w 4499164"/>
                <a:gd name="connsiteY12" fmla="*/ 0 h 2922207"/>
                <a:gd name="connsiteX13" fmla="*/ 2249582 w 4499164"/>
                <a:gd name="connsiteY13" fmla="*/ 43062 h 2922207"/>
                <a:gd name="connsiteX14" fmla="*/ 1099094 w 4499164"/>
                <a:gd name="connsiteY14" fmla="*/ 0 h 2922207"/>
                <a:gd name="connsiteX15" fmla="*/ 0 w 4499164"/>
                <a:gd name="connsiteY15" fmla="*/ 1903685 h 2922207"/>
                <a:gd name="connsiteX16" fmla="*/ 638590 w 4499164"/>
                <a:gd name="connsiteY16" fmla="*/ 2919966 h 2922207"/>
                <a:gd name="connsiteX17" fmla="*/ 637277 w 4499164"/>
                <a:gd name="connsiteY17" fmla="*/ 2922207 h 2922207"/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318311 w 4499164"/>
                <a:gd name="connsiteY3" fmla="*/ 2019163 h 2922207"/>
                <a:gd name="connsiteX4" fmla="*/ 1103431 w 4499164"/>
                <a:gd name="connsiteY4" fmla="*/ 2093125 h 2922207"/>
                <a:gd name="connsiteX5" fmla="*/ 1072951 w 4499164"/>
                <a:gd name="connsiteY5" fmla="*/ 2122710 h 2922207"/>
                <a:gd name="connsiteX6" fmla="*/ 825374 w 4499164"/>
                <a:gd name="connsiteY6" fmla="*/ 2601125 h 2922207"/>
                <a:gd name="connsiteX7" fmla="*/ 637277 w 4499164"/>
                <a:gd name="connsiteY7" fmla="*/ 2922207 h 2922207"/>
                <a:gd name="connsiteX8" fmla="*/ 3861888 w 4499164"/>
                <a:gd name="connsiteY8" fmla="*/ 2922207 h 2922207"/>
                <a:gd name="connsiteX9" fmla="*/ 3860575 w 4499164"/>
                <a:gd name="connsiteY9" fmla="*/ 2919966 h 2922207"/>
                <a:gd name="connsiteX10" fmla="*/ 4499164 w 4499164"/>
                <a:gd name="connsiteY10" fmla="*/ 1903685 h 2922207"/>
                <a:gd name="connsiteX11" fmla="*/ 3400071 w 4499164"/>
                <a:gd name="connsiteY11" fmla="*/ 0 h 2922207"/>
                <a:gd name="connsiteX12" fmla="*/ 2249582 w 4499164"/>
                <a:gd name="connsiteY12" fmla="*/ 43062 h 2922207"/>
                <a:gd name="connsiteX13" fmla="*/ 1099094 w 4499164"/>
                <a:gd name="connsiteY13" fmla="*/ 0 h 2922207"/>
                <a:gd name="connsiteX14" fmla="*/ 0 w 4499164"/>
                <a:gd name="connsiteY14" fmla="*/ 1903685 h 2922207"/>
                <a:gd name="connsiteX15" fmla="*/ 638590 w 4499164"/>
                <a:gd name="connsiteY15" fmla="*/ 2919966 h 2922207"/>
                <a:gd name="connsiteX16" fmla="*/ 637277 w 4499164"/>
                <a:gd name="connsiteY16" fmla="*/ 2922207 h 2922207"/>
                <a:gd name="connsiteX0" fmla="*/ 825374 w 4499164"/>
                <a:gd name="connsiteY0" fmla="*/ 2601125 h 2922207"/>
                <a:gd name="connsiteX1" fmla="*/ 2249582 w 4499164"/>
                <a:gd name="connsiteY1" fmla="*/ 134323 h 2922207"/>
                <a:gd name="connsiteX2" fmla="*/ 3673722 w 4499164"/>
                <a:gd name="connsiteY2" fmla="*/ 2601006 h 2922207"/>
                <a:gd name="connsiteX3" fmla="*/ 3399591 w 4499164"/>
                <a:gd name="connsiteY3" fmla="*/ 2085729 h 2922207"/>
                <a:gd name="connsiteX4" fmla="*/ 1103431 w 4499164"/>
                <a:gd name="connsiteY4" fmla="*/ 2093125 h 2922207"/>
                <a:gd name="connsiteX5" fmla="*/ 1072951 w 4499164"/>
                <a:gd name="connsiteY5" fmla="*/ 2122710 h 2922207"/>
                <a:gd name="connsiteX6" fmla="*/ 825374 w 4499164"/>
                <a:gd name="connsiteY6" fmla="*/ 2601125 h 2922207"/>
                <a:gd name="connsiteX7" fmla="*/ 637277 w 4499164"/>
                <a:gd name="connsiteY7" fmla="*/ 2922207 h 2922207"/>
                <a:gd name="connsiteX8" fmla="*/ 3861888 w 4499164"/>
                <a:gd name="connsiteY8" fmla="*/ 2922207 h 2922207"/>
                <a:gd name="connsiteX9" fmla="*/ 3860575 w 4499164"/>
                <a:gd name="connsiteY9" fmla="*/ 2919966 h 2922207"/>
                <a:gd name="connsiteX10" fmla="*/ 4499164 w 4499164"/>
                <a:gd name="connsiteY10" fmla="*/ 1903685 h 2922207"/>
                <a:gd name="connsiteX11" fmla="*/ 3400071 w 4499164"/>
                <a:gd name="connsiteY11" fmla="*/ 0 h 2922207"/>
                <a:gd name="connsiteX12" fmla="*/ 2249582 w 4499164"/>
                <a:gd name="connsiteY12" fmla="*/ 43062 h 2922207"/>
                <a:gd name="connsiteX13" fmla="*/ 1099094 w 4499164"/>
                <a:gd name="connsiteY13" fmla="*/ 0 h 2922207"/>
                <a:gd name="connsiteX14" fmla="*/ 0 w 4499164"/>
                <a:gd name="connsiteY14" fmla="*/ 1903685 h 2922207"/>
                <a:gd name="connsiteX15" fmla="*/ 638590 w 4499164"/>
                <a:gd name="connsiteY15" fmla="*/ 2919966 h 2922207"/>
                <a:gd name="connsiteX16" fmla="*/ 637277 w 4499164"/>
                <a:gd name="connsiteY16" fmla="*/ 2922207 h 2922207"/>
                <a:gd name="connsiteX0" fmla="*/ 825374 w 4499164"/>
                <a:gd name="connsiteY0" fmla="*/ 2601125 h 2926439"/>
                <a:gd name="connsiteX1" fmla="*/ 2249582 w 4499164"/>
                <a:gd name="connsiteY1" fmla="*/ 134323 h 2926439"/>
                <a:gd name="connsiteX2" fmla="*/ 3846442 w 4499164"/>
                <a:gd name="connsiteY2" fmla="*/ 2926439 h 2926439"/>
                <a:gd name="connsiteX3" fmla="*/ 3399591 w 4499164"/>
                <a:gd name="connsiteY3" fmla="*/ 2085729 h 2926439"/>
                <a:gd name="connsiteX4" fmla="*/ 1103431 w 4499164"/>
                <a:gd name="connsiteY4" fmla="*/ 2093125 h 2926439"/>
                <a:gd name="connsiteX5" fmla="*/ 1072951 w 4499164"/>
                <a:gd name="connsiteY5" fmla="*/ 2122710 h 2926439"/>
                <a:gd name="connsiteX6" fmla="*/ 825374 w 4499164"/>
                <a:gd name="connsiteY6" fmla="*/ 2601125 h 2926439"/>
                <a:gd name="connsiteX7" fmla="*/ 637277 w 4499164"/>
                <a:gd name="connsiteY7" fmla="*/ 2922207 h 2926439"/>
                <a:gd name="connsiteX8" fmla="*/ 3861888 w 4499164"/>
                <a:gd name="connsiteY8" fmla="*/ 2922207 h 2926439"/>
                <a:gd name="connsiteX9" fmla="*/ 3860575 w 4499164"/>
                <a:gd name="connsiteY9" fmla="*/ 2919966 h 2926439"/>
                <a:gd name="connsiteX10" fmla="*/ 4499164 w 4499164"/>
                <a:gd name="connsiteY10" fmla="*/ 1903685 h 2926439"/>
                <a:gd name="connsiteX11" fmla="*/ 3400071 w 4499164"/>
                <a:gd name="connsiteY11" fmla="*/ 0 h 2926439"/>
                <a:gd name="connsiteX12" fmla="*/ 2249582 w 4499164"/>
                <a:gd name="connsiteY12" fmla="*/ 43062 h 2926439"/>
                <a:gd name="connsiteX13" fmla="*/ 1099094 w 4499164"/>
                <a:gd name="connsiteY13" fmla="*/ 0 h 2926439"/>
                <a:gd name="connsiteX14" fmla="*/ 0 w 4499164"/>
                <a:gd name="connsiteY14" fmla="*/ 1903685 h 2926439"/>
                <a:gd name="connsiteX15" fmla="*/ 638590 w 4499164"/>
                <a:gd name="connsiteY15" fmla="*/ 2919966 h 2926439"/>
                <a:gd name="connsiteX16" fmla="*/ 637277 w 4499164"/>
                <a:gd name="connsiteY16" fmla="*/ 2922207 h 2926439"/>
                <a:gd name="connsiteX0" fmla="*/ 825374 w 4499164"/>
                <a:gd name="connsiteY0" fmla="*/ 2601125 h 2926439"/>
                <a:gd name="connsiteX1" fmla="*/ 2249582 w 4499164"/>
                <a:gd name="connsiteY1" fmla="*/ 134323 h 2926439"/>
                <a:gd name="connsiteX2" fmla="*/ 3846442 w 4499164"/>
                <a:gd name="connsiteY2" fmla="*/ 2926439 h 2926439"/>
                <a:gd name="connsiteX3" fmla="*/ 3399591 w 4499164"/>
                <a:gd name="connsiteY3" fmla="*/ 2085729 h 2926439"/>
                <a:gd name="connsiteX4" fmla="*/ 1103431 w 4499164"/>
                <a:gd name="connsiteY4" fmla="*/ 2093125 h 2926439"/>
                <a:gd name="connsiteX5" fmla="*/ 825374 w 4499164"/>
                <a:gd name="connsiteY5" fmla="*/ 2601125 h 2926439"/>
                <a:gd name="connsiteX6" fmla="*/ 637277 w 4499164"/>
                <a:gd name="connsiteY6" fmla="*/ 2922207 h 2926439"/>
                <a:gd name="connsiteX7" fmla="*/ 3861888 w 4499164"/>
                <a:gd name="connsiteY7" fmla="*/ 2922207 h 2926439"/>
                <a:gd name="connsiteX8" fmla="*/ 3860575 w 4499164"/>
                <a:gd name="connsiteY8" fmla="*/ 2919966 h 2926439"/>
                <a:gd name="connsiteX9" fmla="*/ 4499164 w 4499164"/>
                <a:gd name="connsiteY9" fmla="*/ 1903685 h 2926439"/>
                <a:gd name="connsiteX10" fmla="*/ 3400071 w 4499164"/>
                <a:gd name="connsiteY10" fmla="*/ 0 h 2926439"/>
                <a:gd name="connsiteX11" fmla="*/ 2249582 w 4499164"/>
                <a:gd name="connsiteY11" fmla="*/ 43062 h 2926439"/>
                <a:gd name="connsiteX12" fmla="*/ 1099094 w 4499164"/>
                <a:gd name="connsiteY12" fmla="*/ 0 h 2926439"/>
                <a:gd name="connsiteX13" fmla="*/ 0 w 4499164"/>
                <a:gd name="connsiteY13" fmla="*/ 1903685 h 2926439"/>
                <a:gd name="connsiteX14" fmla="*/ 638590 w 4499164"/>
                <a:gd name="connsiteY14" fmla="*/ 2919966 h 2926439"/>
                <a:gd name="connsiteX15" fmla="*/ 637277 w 4499164"/>
                <a:gd name="connsiteY15" fmla="*/ 2922207 h 2926439"/>
                <a:gd name="connsiteX0" fmla="*/ 652654 w 4499164"/>
                <a:gd name="connsiteY0" fmla="*/ 2911766 h 2926439"/>
                <a:gd name="connsiteX1" fmla="*/ 2249582 w 4499164"/>
                <a:gd name="connsiteY1" fmla="*/ 134323 h 2926439"/>
                <a:gd name="connsiteX2" fmla="*/ 3846442 w 4499164"/>
                <a:gd name="connsiteY2" fmla="*/ 2926439 h 2926439"/>
                <a:gd name="connsiteX3" fmla="*/ 3399591 w 4499164"/>
                <a:gd name="connsiteY3" fmla="*/ 2085729 h 2926439"/>
                <a:gd name="connsiteX4" fmla="*/ 1103431 w 4499164"/>
                <a:gd name="connsiteY4" fmla="*/ 2093125 h 2926439"/>
                <a:gd name="connsiteX5" fmla="*/ 652654 w 4499164"/>
                <a:gd name="connsiteY5" fmla="*/ 2911766 h 2926439"/>
                <a:gd name="connsiteX6" fmla="*/ 637277 w 4499164"/>
                <a:gd name="connsiteY6" fmla="*/ 2922207 h 2926439"/>
                <a:gd name="connsiteX7" fmla="*/ 3861888 w 4499164"/>
                <a:gd name="connsiteY7" fmla="*/ 2922207 h 2926439"/>
                <a:gd name="connsiteX8" fmla="*/ 3860575 w 4499164"/>
                <a:gd name="connsiteY8" fmla="*/ 2919966 h 2926439"/>
                <a:gd name="connsiteX9" fmla="*/ 4499164 w 4499164"/>
                <a:gd name="connsiteY9" fmla="*/ 1903685 h 2926439"/>
                <a:gd name="connsiteX10" fmla="*/ 3400071 w 4499164"/>
                <a:gd name="connsiteY10" fmla="*/ 0 h 2926439"/>
                <a:gd name="connsiteX11" fmla="*/ 2249582 w 4499164"/>
                <a:gd name="connsiteY11" fmla="*/ 43062 h 2926439"/>
                <a:gd name="connsiteX12" fmla="*/ 1099094 w 4499164"/>
                <a:gd name="connsiteY12" fmla="*/ 0 h 2926439"/>
                <a:gd name="connsiteX13" fmla="*/ 0 w 4499164"/>
                <a:gd name="connsiteY13" fmla="*/ 1903685 h 2926439"/>
                <a:gd name="connsiteX14" fmla="*/ 638590 w 4499164"/>
                <a:gd name="connsiteY14" fmla="*/ 2919966 h 2926439"/>
                <a:gd name="connsiteX15" fmla="*/ 637277 w 4499164"/>
                <a:gd name="connsiteY15" fmla="*/ 2922207 h 2926439"/>
                <a:gd name="connsiteX0" fmla="*/ 652654 w 4499164"/>
                <a:gd name="connsiteY0" fmla="*/ 2911766 h 2926439"/>
                <a:gd name="connsiteX1" fmla="*/ 2249582 w 4499164"/>
                <a:gd name="connsiteY1" fmla="*/ 134323 h 2926439"/>
                <a:gd name="connsiteX2" fmla="*/ 3846442 w 4499164"/>
                <a:gd name="connsiteY2" fmla="*/ 2926439 h 2926439"/>
                <a:gd name="connsiteX3" fmla="*/ 3368300 w 4499164"/>
                <a:gd name="connsiteY3" fmla="*/ 2085729 h 2926439"/>
                <a:gd name="connsiteX4" fmla="*/ 1103431 w 4499164"/>
                <a:gd name="connsiteY4" fmla="*/ 2093125 h 2926439"/>
                <a:gd name="connsiteX5" fmla="*/ 652654 w 4499164"/>
                <a:gd name="connsiteY5" fmla="*/ 2911766 h 2926439"/>
                <a:gd name="connsiteX6" fmla="*/ 637277 w 4499164"/>
                <a:gd name="connsiteY6" fmla="*/ 2922207 h 2926439"/>
                <a:gd name="connsiteX7" fmla="*/ 3861888 w 4499164"/>
                <a:gd name="connsiteY7" fmla="*/ 2922207 h 2926439"/>
                <a:gd name="connsiteX8" fmla="*/ 3860575 w 4499164"/>
                <a:gd name="connsiteY8" fmla="*/ 2919966 h 2926439"/>
                <a:gd name="connsiteX9" fmla="*/ 4499164 w 4499164"/>
                <a:gd name="connsiteY9" fmla="*/ 1903685 h 2926439"/>
                <a:gd name="connsiteX10" fmla="*/ 3400071 w 4499164"/>
                <a:gd name="connsiteY10" fmla="*/ 0 h 2926439"/>
                <a:gd name="connsiteX11" fmla="*/ 2249582 w 4499164"/>
                <a:gd name="connsiteY11" fmla="*/ 43062 h 2926439"/>
                <a:gd name="connsiteX12" fmla="*/ 1099094 w 4499164"/>
                <a:gd name="connsiteY12" fmla="*/ 0 h 2926439"/>
                <a:gd name="connsiteX13" fmla="*/ 0 w 4499164"/>
                <a:gd name="connsiteY13" fmla="*/ 1903685 h 2926439"/>
                <a:gd name="connsiteX14" fmla="*/ 638590 w 4499164"/>
                <a:gd name="connsiteY14" fmla="*/ 2919966 h 2926439"/>
                <a:gd name="connsiteX15" fmla="*/ 637277 w 4499164"/>
                <a:gd name="connsiteY15" fmla="*/ 2922207 h 2926439"/>
                <a:gd name="connsiteX0" fmla="*/ 652654 w 4499164"/>
                <a:gd name="connsiteY0" fmla="*/ 2911766 h 2926439"/>
                <a:gd name="connsiteX1" fmla="*/ 2249582 w 4499164"/>
                <a:gd name="connsiteY1" fmla="*/ 134323 h 2926439"/>
                <a:gd name="connsiteX2" fmla="*/ 3846442 w 4499164"/>
                <a:gd name="connsiteY2" fmla="*/ 2926439 h 2926439"/>
                <a:gd name="connsiteX3" fmla="*/ 3368300 w 4499164"/>
                <a:gd name="connsiteY3" fmla="*/ 2085729 h 2926439"/>
                <a:gd name="connsiteX4" fmla="*/ 1113861 w 4499164"/>
                <a:gd name="connsiteY4" fmla="*/ 2095657 h 2926439"/>
                <a:gd name="connsiteX5" fmla="*/ 652654 w 4499164"/>
                <a:gd name="connsiteY5" fmla="*/ 2911766 h 2926439"/>
                <a:gd name="connsiteX6" fmla="*/ 637277 w 4499164"/>
                <a:gd name="connsiteY6" fmla="*/ 2922207 h 2926439"/>
                <a:gd name="connsiteX7" fmla="*/ 3861888 w 4499164"/>
                <a:gd name="connsiteY7" fmla="*/ 2922207 h 2926439"/>
                <a:gd name="connsiteX8" fmla="*/ 3860575 w 4499164"/>
                <a:gd name="connsiteY8" fmla="*/ 2919966 h 2926439"/>
                <a:gd name="connsiteX9" fmla="*/ 4499164 w 4499164"/>
                <a:gd name="connsiteY9" fmla="*/ 1903685 h 2926439"/>
                <a:gd name="connsiteX10" fmla="*/ 3400071 w 4499164"/>
                <a:gd name="connsiteY10" fmla="*/ 0 h 2926439"/>
                <a:gd name="connsiteX11" fmla="*/ 2249582 w 4499164"/>
                <a:gd name="connsiteY11" fmla="*/ 43062 h 2926439"/>
                <a:gd name="connsiteX12" fmla="*/ 1099094 w 4499164"/>
                <a:gd name="connsiteY12" fmla="*/ 0 h 2926439"/>
                <a:gd name="connsiteX13" fmla="*/ 0 w 4499164"/>
                <a:gd name="connsiteY13" fmla="*/ 1903685 h 2926439"/>
                <a:gd name="connsiteX14" fmla="*/ 638590 w 4499164"/>
                <a:gd name="connsiteY14" fmla="*/ 2919966 h 2926439"/>
                <a:gd name="connsiteX15" fmla="*/ 637277 w 4499164"/>
                <a:gd name="connsiteY15" fmla="*/ 2922207 h 2926439"/>
                <a:gd name="connsiteX0" fmla="*/ 652654 w 4499164"/>
                <a:gd name="connsiteY0" fmla="*/ 2911766 h 2926439"/>
                <a:gd name="connsiteX1" fmla="*/ 2249582 w 4499164"/>
                <a:gd name="connsiteY1" fmla="*/ 134323 h 2926439"/>
                <a:gd name="connsiteX2" fmla="*/ 3846442 w 4499164"/>
                <a:gd name="connsiteY2" fmla="*/ 2926439 h 2926439"/>
                <a:gd name="connsiteX3" fmla="*/ 3368300 w 4499164"/>
                <a:gd name="connsiteY3" fmla="*/ 2085729 h 2926439"/>
                <a:gd name="connsiteX4" fmla="*/ 1119076 w 4499164"/>
                <a:gd name="connsiteY4" fmla="*/ 2095657 h 2926439"/>
                <a:gd name="connsiteX5" fmla="*/ 652654 w 4499164"/>
                <a:gd name="connsiteY5" fmla="*/ 2911766 h 2926439"/>
                <a:gd name="connsiteX6" fmla="*/ 637277 w 4499164"/>
                <a:gd name="connsiteY6" fmla="*/ 2922207 h 2926439"/>
                <a:gd name="connsiteX7" fmla="*/ 3861888 w 4499164"/>
                <a:gd name="connsiteY7" fmla="*/ 2922207 h 2926439"/>
                <a:gd name="connsiteX8" fmla="*/ 3860575 w 4499164"/>
                <a:gd name="connsiteY8" fmla="*/ 2919966 h 2926439"/>
                <a:gd name="connsiteX9" fmla="*/ 4499164 w 4499164"/>
                <a:gd name="connsiteY9" fmla="*/ 1903685 h 2926439"/>
                <a:gd name="connsiteX10" fmla="*/ 3400071 w 4499164"/>
                <a:gd name="connsiteY10" fmla="*/ 0 h 2926439"/>
                <a:gd name="connsiteX11" fmla="*/ 2249582 w 4499164"/>
                <a:gd name="connsiteY11" fmla="*/ 43062 h 2926439"/>
                <a:gd name="connsiteX12" fmla="*/ 1099094 w 4499164"/>
                <a:gd name="connsiteY12" fmla="*/ 0 h 2926439"/>
                <a:gd name="connsiteX13" fmla="*/ 0 w 4499164"/>
                <a:gd name="connsiteY13" fmla="*/ 1903685 h 2926439"/>
                <a:gd name="connsiteX14" fmla="*/ 638590 w 4499164"/>
                <a:gd name="connsiteY14" fmla="*/ 2919966 h 2926439"/>
                <a:gd name="connsiteX15" fmla="*/ 637277 w 4499164"/>
                <a:gd name="connsiteY15" fmla="*/ 2922207 h 292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99164" h="2926439">
                  <a:moveTo>
                    <a:pt x="652654" y="2911766"/>
                  </a:moveTo>
                  <a:lnTo>
                    <a:pt x="2249582" y="134323"/>
                  </a:lnTo>
                  <a:lnTo>
                    <a:pt x="3846442" y="2926439"/>
                  </a:lnTo>
                  <a:lnTo>
                    <a:pt x="3368300" y="2085729"/>
                  </a:lnTo>
                  <a:lnTo>
                    <a:pt x="1119076" y="2095657"/>
                  </a:lnTo>
                  <a:lnTo>
                    <a:pt x="652654" y="2911766"/>
                  </a:lnTo>
                  <a:close/>
                  <a:moveTo>
                    <a:pt x="637277" y="2922207"/>
                  </a:moveTo>
                  <a:lnTo>
                    <a:pt x="3861888" y="2922207"/>
                  </a:lnTo>
                  <a:lnTo>
                    <a:pt x="3860575" y="2919966"/>
                  </a:lnTo>
                  <a:lnTo>
                    <a:pt x="4499164" y="1903685"/>
                  </a:lnTo>
                  <a:lnTo>
                    <a:pt x="3400071" y="0"/>
                  </a:lnTo>
                  <a:lnTo>
                    <a:pt x="2249582" y="43062"/>
                  </a:lnTo>
                  <a:lnTo>
                    <a:pt x="1099094" y="0"/>
                  </a:lnTo>
                  <a:lnTo>
                    <a:pt x="0" y="1903685"/>
                  </a:lnTo>
                  <a:lnTo>
                    <a:pt x="638590" y="2919966"/>
                  </a:lnTo>
                  <a:lnTo>
                    <a:pt x="637277" y="2922207"/>
                  </a:lnTo>
                  <a:close/>
                </a:path>
              </a:pathLst>
            </a:custGeom>
            <a:solidFill>
              <a:schemeClr val="bg1"/>
            </a:solidFill>
            <a:ln w="19050" cap="rnd">
              <a:solidFill>
                <a:srgbClr val="0070C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6" name="Oval 395"/>
            <p:cNvSpPr>
              <a:spLocks noChangeAspect="1"/>
            </p:cNvSpPr>
            <p:nvPr/>
          </p:nvSpPr>
          <p:spPr>
            <a:xfrm>
              <a:off x="6069786" y="5096355"/>
              <a:ext cx="2608891" cy="260889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762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402" y="123549"/>
            <a:ext cx="11407076" cy="995915"/>
          </a:xfrm>
        </p:spPr>
        <p:txBody>
          <a:bodyPr>
            <a:normAutofit/>
          </a:bodyPr>
          <a:lstStyle/>
          <a:p>
            <a:r>
              <a:rPr lang="en-IN" dirty="0" smtClean="0"/>
              <a:t>Choose from 100s of categories in Object Store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4</a:t>
            </a:fld>
            <a:endParaRPr lang="en-IN" dirty="0"/>
          </a:p>
        </p:txBody>
      </p:sp>
      <p:sp>
        <p:nvSpPr>
          <p:cNvPr id="120" name="Rectangle 119">
            <a:hlinkClick r:id="rId2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9402" y="3169492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Project Management</a:t>
            </a:r>
            <a:endParaRPr lang="en-IN" sz="2000" dirty="0"/>
          </a:p>
        </p:txBody>
      </p:sp>
      <p:sp>
        <p:nvSpPr>
          <p:cNvPr id="23" name="Right Arrow 22"/>
          <p:cNvSpPr/>
          <p:nvPr/>
        </p:nvSpPr>
        <p:spPr>
          <a:xfrm flipH="1">
            <a:off x="9874211" y="5373718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Download in 1 click</a:t>
            </a:r>
            <a:endParaRPr lang="en-IN" sz="2000" dirty="0"/>
          </a:p>
        </p:txBody>
      </p:sp>
      <p:sp>
        <p:nvSpPr>
          <p:cNvPr id="8" name="Right Brace 7"/>
          <p:cNvSpPr/>
          <p:nvPr/>
        </p:nvSpPr>
        <p:spPr>
          <a:xfrm>
            <a:off x="10021761" y="1413353"/>
            <a:ext cx="452416" cy="3952318"/>
          </a:xfrm>
          <a:prstGeom prst="rightBrace">
            <a:avLst>
              <a:gd name="adj1" fmla="val 76851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0647902" y="1860704"/>
            <a:ext cx="1285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Dozens of icons related to various aspects of </a:t>
            </a:r>
            <a:r>
              <a:rPr lang="en-IN" sz="2400" b="1" dirty="0" smtClean="0">
                <a:solidFill>
                  <a:srgbClr val="FF0000"/>
                </a:solidFill>
              </a:rPr>
              <a:t>a project</a:t>
            </a:r>
            <a:endParaRPr lang="en-IN" sz="24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621" y="1026167"/>
            <a:ext cx="7601785" cy="508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2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power of DrawingBoard’s Shapes Panel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5</a:t>
            </a:fld>
            <a:endParaRPr lang="en-IN" dirty="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490145" y="2172128"/>
            <a:ext cx="10889696" cy="3909840"/>
            <a:chOff x="415190" y="1236315"/>
            <a:chExt cx="13790720" cy="4951425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0" y="1236315"/>
              <a:ext cx="8052365" cy="4951425"/>
            </a:xfrm>
            <a:prstGeom prst="rect">
              <a:avLst/>
            </a:prstGeom>
          </p:spPr>
        </p:pic>
        <p:cxnSp>
          <p:nvCxnSpPr>
            <p:cNvPr id="112" name="Straight Arrow Connector 111"/>
            <p:cNvCxnSpPr/>
            <p:nvPr/>
          </p:nvCxnSpPr>
          <p:spPr>
            <a:xfrm flipV="1">
              <a:off x="6902476" y="24492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6902476" y="29064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6902476" y="3712027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5540111" y="4724400"/>
              <a:ext cx="3593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9137173" y="2220034"/>
              <a:ext cx="5068737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Smart Search Feature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137172" y="2656765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organized into category for meaningful classification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137172" y="3539811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displayed as icons with names and description 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137172" y="4488173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Drag and Drop action to insert the object into your slide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13" y="1112832"/>
            <a:ext cx="10076033" cy="103822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2" name="Group 121"/>
          <p:cNvGrpSpPr/>
          <p:nvPr/>
        </p:nvGrpSpPr>
        <p:grpSpPr>
          <a:xfrm>
            <a:off x="9755387" y="1260834"/>
            <a:ext cx="491739" cy="1322155"/>
            <a:chOff x="9169593" y="1057275"/>
            <a:chExt cx="491739" cy="1092690"/>
          </a:xfrm>
        </p:grpSpPr>
        <p:sp>
          <p:nvSpPr>
            <p:cNvPr id="123" name="Rectangle 122"/>
            <p:cNvSpPr/>
            <p:nvPr/>
          </p:nvSpPr>
          <p:spPr>
            <a:xfrm>
              <a:off x="9169593" y="1057275"/>
              <a:ext cx="491739" cy="6607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24" name="Down Arrow 123"/>
            <p:cNvSpPr/>
            <p:nvPr/>
          </p:nvSpPr>
          <p:spPr>
            <a:xfrm>
              <a:off x="9238128" y="1705388"/>
              <a:ext cx="354666" cy="444577"/>
            </a:xfrm>
            <a:prstGeom prst="down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11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9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10.xml><?xml version="1.0" encoding="utf-8"?>
<Control xmlns="http://schemas.microsoft.com/VisualStudio/2011/storyboarding/control">
  <Id Name="f35e3a05-1d13-42bc-9ea6-e7d174f4f89a" Revision="1" Category="HealthandFitness" StencilVersion="1.0"/>
</Control>
</file>

<file path=customXml/item11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12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13.xml><?xml version="1.0" encoding="utf-8"?>
<Control xmlns="http://schemas.microsoft.com/VisualStudio/2011/storyboarding/control">
  <Id Name="2184354e-45f4-4e72-9ac1-66e0f7018e0e" Revision="1" Category="ProjectManagementIcons" StencilVersion="1.0"/>
</Control>
</file>

<file path=customXml/item14.xml><?xml version="1.0" encoding="utf-8"?>
<Control xmlns="http://schemas.microsoft.com/VisualStudio/2011/storyboarding/control">
  <Id Name="c09e1050-a486-4467-a767-c376909c8cc2" Revision="1" Category="ProjectManagementIcons" StencilVersion="1.0"/>
</Control>
</file>

<file path=customXml/item15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16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17.xml><?xml version="1.0" encoding="utf-8"?>
<Control xmlns="http://schemas.microsoft.com/VisualStudio/2011/storyboarding/control">
  <Id Name="1857d5f9-7e5d-4fe9-a9c1-5bd628398d33" Revision="1" Category="ProjectManagementIcons" StencilVersion="1.0"/>
</Control>
</file>

<file path=customXml/item18.xml><?xml version="1.0" encoding="utf-8"?>
<Control xmlns="http://schemas.microsoft.com/VisualStudio/2011/storyboarding/control">
  <Id Name="b38a5a67-affb-49a3-82f4-aa2a77209906" Revision="1" Category="ProjectManagementIcons" StencilVersion="1.0"/>
</Control>
</file>

<file path=customXml/item19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2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20.xml><?xml version="1.0" encoding="utf-8"?>
<Control xmlns="http://schemas.microsoft.com/VisualStudio/2011/storyboarding/control">
  <Id Name="af697d71-bff3-4641-923f-bec1da6b9e59" Revision="1" Category="ProjectManagement" StencilVersion="1.0"/>
</Control>
</file>

<file path=customXml/item21.xml><?xml version="1.0" encoding="utf-8"?>
<Control xmlns="http://schemas.microsoft.com/VisualStudio/2011/storyboarding/control">
  <Id Name="825aef89-3583-400d-8cb8-225b3216bdef" Revision="1" Category="ProjectManagementIcons" StencilVersion="1.0"/>
</Control>
</file>

<file path=customXml/item22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23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24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25.xml><?xml version="1.0" encoding="utf-8"?>
<Control xmlns="http://schemas.microsoft.com/VisualStudio/2011/storyboarding/control">
  <Id Name="be4ef1c3-959b-4ea3-8a63-07b7cafefaf7" Revision="1" Category="ProjectManagementIcons" StencilVersion="1.0"/>
</Control>
</file>

<file path=customXml/item26.xml><?xml version="1.0" encoding="utf-8"?>
<Control xmlns="http://schemas.microsoft.com/VisualStudio/2011/storyboarding/control">
  <Id Name="bba9d39d-fdf9-435d-939f-d196256194d1" Revision="1" Category="ProjectManagementIcons" StencilVersion="1.0"/>
</Control>
</file>

<file path=customXml/item27.xml><?xml version="1.0" encoding="utf-8"?>
<Control xmlns="http://schemas.microsoft.com/VisualStudio/2011/storyboarding/control">
  <Id Name="b281e712-0077-4416-9105-597a9a3c3f90" Revision="1" Category="ProjectManagementIcons" StencilVersion="1.0"/>
</Control>
</file>

<file path=customXml/item28.xml><?xml version="1.0" encoding="utf-8"?>
<Control xmlns="http://schemas.microsoft.com/VisualStudio/2011/storyboarding/control">
  <Id Name="c7152378-1508-4312-9be5-0741447f3809" Revision="1" Category="WorkingProfessionalsIcons" StencilVersion="1.0"/>
</Control>
</file>

<file path=customXml/item29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3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30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31.xml><?xml version="1.0" encoding="utf-8"?>
<Control xmlns="http://schemas.microsoft.com/VisualStudio/2011/storyboarding/control">
  <Id Name="56fa269b-48bf-4abe-bf73-e1cdb3858dfe" Revision="1" Category="ProjectManagementIcons" StencilVersion="1.0"/>
</Control>
</file>

<file path=customXml/item32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33.xml><?xml version="1.0" encoding="utf-8"?>
<Control xmlns="http://schemas.microsoft.com/VisualStudio/2011/storyboarding/control">
  <Id Name="9bfb1bfe-0a18-4f4f-aa47-09fbe8bb47e4" Revision="1" Category="ProjectManagementIcons" StencilVersion="1.0"/>
</Control>
</file>

<file path=customXml/item34.xml><?xml version="1.0" encoding="utf-8"?>
<Control xmlns="http://schemas.microsoft.com/VisualStudio/2011/storyboarding/control">
  <Id Name="7fc9050d-df74-433b-876b-2ac84339f6ad" Revision="1" Category="ProjectManagementIcons" StencilVersion="1.0"/>
</Control>
</file>

<file path=customXml/item4.xml><?xml version="1.0" encoding="utf-8"?>
<Control xmlns="http://schemas.microsoft.com/VisualStudio/2011/storyboarding/control">
  <Id Name="397134a7-383d-4425-ba63-3068a516acff" Revision="1" Category="ProjectManagementIcons" StencilVersion="1.0"/>
</Control>
</file>

<file path=customXml/item5.xml><?xml version="1.0" encoding="utf-8"?>
<Control xmlns="http://schemas.microsoft.com/VisualStudio/2011/storyboarding/control">
  <Id Name="9bfe5c87-e0a8-46e1-b0d9-eda4192d47c2" Revision="1" Category="ProjectManagementIcons" StencilVersion="1.0"/>
</Control>
</file>

<file path=customXml/item6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7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8.xml><?xml version="1.0" encoding="utf-8"?>
<Control xmlns="http://schemas.microsoft.com/VisualStudio/2011/storyboarding/control">
  <Id Name="8f9f9f24-a96c-4fa8-9947-9d1872680184" Revision="1" Category="ProjectManagementIcons" StencilVersion="1.0"/>
</Control>
</file>

<file path=customXml/item9.xml><?xml version="1.0" encoding="utf-8"?>
<Control xmlns="http://schemas.microsoft.com/VisualStudio/2011/storyboarding/control">
  <Id Name="0033b077-7aae-4dab-a3d9-7f9b89c82884" Revision="1" Category="ProjectManagementIcons" StencilVersion="1.0"/>
</Control>
</file>

<file path=customXml/itemProps1.xml><?xml version="1.0" encoding="utf-8"?>
<ds:datastoreItem xmlns:ds="http://schemas.openxmlformats.org/officeDocument/2006/customXml" ds:itemID="{314F92D3-D0AB-4850-9A80-1243E28D0846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4C72B121-0C21-40DD-8AF6-C3CCDBB51E11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E6E0ABA8-C93C-47EC-8915-F2E58B43AF4F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030DF87E-3D23-45BF-9933-2DFD5599F7DF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14AC499F-FE47-4F75-A65F-ECBE296D731D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A45BC6EE-EAF8-40B7-BC57-0BEF5E877A34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53B1B33F-FAAB-4ACC-9203-C24672F3AC0E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F70483F2-D116-41C6-9E8D-E37E6A897D26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9F64A340-9D66-4EFC-A013-B495EC3E65D8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0009A032-C921-4F34-A079-0BE4F814FFD0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D882AAA9-95C5-4017-AADE-DA23777903FD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6A4E4882-EB1D-4116-8DD7-552718F77D1F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57A06065-4C06-4656-97E1-6A5D5F808510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F3D521F9-DD22-4B70-9F56-0582EB5BF221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2CAC84CC-723B-484B-9FA3-517507CF1DC2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7AAA24CB-6ADF-4CED-8FAA-067D0EE7AB0C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0F7C4F6A-5955-494A-B3F0-AB1C8D6C5F62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9D8DD25B-69D0-494F-AE3E-11280EF52AE6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E0EACA79-4B46-4CDF-BC70-BA07A64A810F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F7E39D10-E7E4-4D5B-AADF-647507750337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C4A6F325-3F35-49DB-892A-851F97E27495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DC389A23-C44C-4F4C-A1C9-5B0BFE3F8E4A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1F16C813-3FA9-477B-94F7-E15CFE902A07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37802C89-AAC7-40B3-94E3-3E5F6F3E8EFF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AE33FD92-9740-4C2E-9FE0-02E468DCB985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E079971C-5535-4CAD-9741-308277AB4CCE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78BA9AA7-B15C-496E-8678-9FD3F12B4F0A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AFA8126A-377B-40B8-8D9F-5E4FEE5AA483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89D56C79-4AC3-490A-AF1A-630B046E261A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8772AB00-E9E0-4080-B9CC-C2F7C475AE20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73B07BCF-3D38-4B9B-821A-EDD439A91024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53D94C19-F86B-4876-9FCD-395B45F69309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53F53C09-AAE1-4B47-AED8-CC86082E9F2A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A6222E9E-2F34-44F8-90D0-576AF7F4B35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134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HelvLight</vt:lpstr>
      <vt:lpstr>Verdana</vt:lpstr>
      <vt:lpstr>Office Theme</vt:lpstr>
      <vt:lpstr>PowerPoint Presentation</vt:lpstr>
      <vt:lpstr>Project Management </vt:lpstr>
      <vt:lpstr>Project Management Icons </vt:lpstr>
      <vt:lpstr>Choose from 100s of categories in Object Store</vt:lpstr>
      <vt:lpstr>The power of DrawingBoard’s Shapes Panel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Avadhesh Tewari</dc:creator>
  <cp:lastModifiedBy>Avadhesh Tewari</cp:lastModifiedBy>
  <cp:revision>18</cp:revision>
  <dcterms:created xsi:type="dcterms:W3CDTF">2019-11-25T16:45:10Z</dcterms:created>
  <dcterms:modified xsi:type="dcterms:W3CDTF">2019-11-30T06:31:21Z</dcterms:modified>
</cp:coreProperties>
</file>