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customXml/itemProps14.xml" ContentType="application/vnd.openxmlformats-officedocument.customXmlProperties+xml"/>
  <Override PartName="/customXml/itemProps15.xml" ContentType="application/vnd.openxmlformats-officedocument.customXmlProperties+xml"/>
  <Override PartName="/customXml/itemProps16.xml" ContentType="application/vnd.openxmlformats-officedocument.customXmlProperties+xml"/>
  <Override PartName="/customXml/itemProps17.xml" ContentType="application/vnd.openxmlformats-officedocument.customXmlProperties+xml"/>
  <Override PartName="/customXml/itemProps18.xml" ContentType="application/vnd.openxmlformats-officedocument.customXmlProperties+xml"/>
  <Override PartName="/customXml/itemProps19.xml" ContentType="application/vnd.openxmlformats-officedocument.customXmlProperties+xml"/>
  <Override PartName="/customXml/itemProps20.xml" ContentType="application/vnd.openxmlformats-officedocument.customXmlProperties+xml"/>
  <Override PartName="/customXml/itemProps21.xml" ContentType="application/vnd.openxmlformats-officedocument.customXmlProperties+xml"/>
  <Override PartName="/customXml/itemProps22.xml" ContentType="application/vnd.openxmlformats-officedocument.customXmlProperties+xml"/>
  <Override PartName="/customXml/itemProps23.xml" ContentType="application/vnd.openxmlformats-officedocument.customXmlProperties+xml"/>
  <Override PartName="/customXml/itemProps24.xml" ContentType="application/vnd.openxmlformats-officedocument.customXmlProperties+xml"/>
  <Override PartName="/customXml/itemProps25.xml" ContentType="application/vnd.openxmlformats-officedocument.customXmlProperties+xml"/>
  <Override PartName="/customXml/itemProps26.xml" ContentType="application/vnd.openxmlformats-officedocument.customXmlProperties+xml"/>
  <Override PartName="/customXml/itemProps27.xml" ContentType="application/vnd.openxmlformats-officedocument.customXmlProperties+xml"/>
  <Override PartName="/customXml/itemProps28.xml" ContentType="application/vnd.openxmlformats-officedocument.customXmlProperties+xml"/>
  <Override PartName="/customXml/itemProps29.xml" ContentType="application/vnd.openxmlformats-officedocument.customXmlProperties+xml"/>
  <Override PartName="/customXml/itemProps30.xml" ContentType="application/vnd.openxmlformats-officedocument.customXmlProperties+xml"/>
  <Override PartName="/customXml/itemProps31.xml" ContentType="application/vnd.openxmlformats-officedocument.customXmlProperties+xml"/>
  <Override PartName="/customXml/itemProps32.xml" ContentType="application/vnd.openxmlformats-officedocument.customXmlProperties+xml"/>
  <Override PartName="/customXml/itemProps33.xml" ContentType="application/vnd.openxmlformats-officedocument.customXmlProperties+xml"/>
  <Override PartName="/customXml/itemProps34.xml" ContentType="application/vnd.openxmlformats-officedocument.customXmlProperties+xml"/>
  <Override PartName="/customXml/itemProps35.xml" ContentType="application/vnd.openxmlformats-officedocument.customXmlProperties+xml"/>
  <Override PartName="/customXml/itemProps36.xml" ContentType="application/vnd.openxmlformats-officedocument.customXmlProperties+xml"/>
  <Override PartName="/customXml/itemProps37.xml" ContentType="application/vnd.openxmlformats-officedocument.customXmlProperties+xml"/>
  <Override PartName="/customXml/itemProps38.xml" ContentType="application/vnd.openxmlformats-officedocument.customXmlProperties+xml"/>
  <Override PartName="/customXml/itemProps39.xml" ContentType="application/vnd.openxmlformats-officedocument.customXmlProperties+xml"/>
  <Override PartName="/customXml/itemProps40.xml" ContentType="application/vnd.openxmlformats-officedocument.customXmlProperties+xml"/>
  <Override PartName="/customXml/itemProps41.xml" ContentType="application/vnd.openxmlformats-officedocument.customXmlProperties+xml"/>
  <Override PartName="/customXml/itemProps42.xml" ContentType="application/vnd.openxmlformats-officedocument.customXmlProperties+xml"/>
  <Override PartName="/customXml/itemProps43.xml" ContentType="application/vnd.openxmlformats-officedocument.customXmlProperties+xml"/>
  <Override PartName="/customXml/itemProps4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5"/>
  </p:sldMasterIdLst>
  <p:notesMasterIdLst>
    <p:notesMasterId r:id="rId54"/>
  </p:notesMasterIdLst>
  <p:sldIdLst>
    <p:sldId id="256" r:id="rId46"/>
    <p:sldId id="257" r:id="rId47"/>
    <p:sldId id="259" r:id="rId48"/>
    <p:sldId id="260" r:id="rId49"/>
    <p:sldId id="264" r:id="rId50"/>
    <p:sldId id="263" r:id="rId51"/>
    <p:sldId id="262" r:id="rId52"/>
    <p:sldId id="261" r:id="rId5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2" autoAdjust="0"/>
    <p:restoredTop sz="94660"/>
  </p:normalViewPr>
  <p:slideViewPr>
    <p:cSldViewPr snapToGrid="0">
      <p:cViewPr varScale="1">
        <p:scale>
          <a:sx n="43" d="100"/>
          <a:sy n="43" d="100"/>
        </p:scale>
        <p:origin x="30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customXml" Target="../customXml/item13.xml"/><Relationship Id="rId18" Type="http://schemas.openxmlformats.org/officeDocument/2006/relationships/customXml" Target="../customXml/item18.xml"/><Relationship Id="rId26" Type="http://schemas.openxmlformats.org/officeDocument/2006/relationships/customXml" Target="../customXml/item26.xml"/><Relationship Id="rId39" Type="http://schemas.openxmlformats.org/officeDocument/2006/relationships/customXml" Target="../customXml/item39.xml"/><Relationship Id="rId21" Type="http://schemas.openxmlformats.org/officeDocument/2006/relationships/customXml" Target="../customXml/item21.xml"/><Relationship Id="rId34" Type="http://schemas.openxmlformats.org/officeDocument/2006/relationships/customXml" Target="../customXml/item34.xml"/><Relationship Id="rId42" Type="http://schemas.openxmlformats.org/officeDocument/2006/relationships/customXml" Target="../customXml/item42.xml"/><Relationship Id="rId47" Type="http://schemas.openxmlformats.org/officeDocument/2006/relationships/slide" Target="slides/slide2.xml"/><Relationship Id="rId50" Type="http://schemas.openxmlformats.org/officeDocument/2006/relationships/slide" Target="slides/slide5.xml"/><Relationship Id="rId55" Type="http://schemas.openxmlformats.org/officeDocument/2006/relationships/presProps" Target="presProps.xml"/><Relationship Id="rId7" Type="http://schemas.openxmlformats.org/officeDocument/2006/relationships/customXml" Target="../customXml/item7.xml"/><Relationship Id="rId12" Type="http://schemas.openxmlformats.org/officeDocument/2006/relationships/customXml" Target="../customXml/item12.xml"/><Relationship Id="rId17" Type="http://schemas.openxmlformats.org/officeDocument/2006/relationships/customXml" Target="../customXml/item17.xml"/><Relationship Id="rId25" Type="http://schemas.openxmlformats.org/officeDocument/2006/relationships/customXml" Target="../customXml/item25.xml"/><Relationship Id="rId33" Type="http://schemas.openxmlformats.org/officeDocument/2006/relationships/customXml" Target="../customXml/item33.xml"/><Relationship Id="rId38" Type="http://schemas.openxmlformats.org/officeDocument/2006/relationships/customXml" Target="../customXml/item38.xml"/><Relationship Id="rId46" Type="http://schemas.openxmlformats.org/officeDocument/2006/relationships/slide" Target="slides/slide1.xml"/><Relationship Id="rId2" Type="http://schemas.openxmlformats.org/officeDocument/2006/relationships/customXml" Target="../customXml/item2.xml"/><Relationship Id="rId16" Type="http://schemas.openxmlformats.org/officeDocument/2006/relationships/customXml" Target="../customXml/item16.xml"/><Relationship Id="rId20" Type="http://schemas.openxmlformats.org/officeDocument/2006/relationships/customXml" Target="../customXml/item20.xml"/><Relationship Id="rId29" Type="http://schemas.openxmlformats.org/officeDocument/2006/relationships/customXml" Target="../customXml/item29.xml"/><Relationship Id="rId41" Type="http://schemas.openxmlformats.org/officeDocument/2006/relationships/customXml" Target="../customXml/item41.xml"/><Relationship Id="rId54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openxmlformats.org/officeDocument/2006/relationships/customXml" Target="../customXml/item24.xml"/><Relationship Id="rId32" Type="http://schemas.openxmlformats.org/officeDocument/2006/relationships/customXml" Target="../customXml/item32.xml"/><Relationship Id="rId37" Type="http://schemas.openxmlformats.org/officeDocument/2006/relationships/customXml" Target="../customXml/item37.xml"/><Relationship Id="rId40" Type="http://schemas.openxmlformats.org/officeDocument/2006/relationships/customXml" Target="../customXml/item40.xml"/><Relationship Id="rId45" Type="http://schemas.openxmlformats.org/officeDocument/2006/relationships/slideMaster" Target="slideMasters/slideMaster1.xml"/><Relationship Id="rId53" Type="http://schemas.openxmlformats.org/officeDocument/2006/relationships/slide" Target="slides/slide8.xml"/><Relationship Id="rId58" Type="http://schemas.openxmlformats.org/officeDocument/2006/relationships/tableStyles" Target="tableStyles.xml"/><Relationship Id="rId5" Type="http://schemas.openxmlformats.org/officeDocument/2006/relationships/customXml" Target="../customXml/item5.xml"/><Relationship Id="rId15" Type="http://schemas.openxmlformats.org/officeDocument/2006/relationships/customXml" Target="../customXml/item15.xml"/><Relationship Id="rId23" Type="http://schemas.openxmlformats.org/officeDocument/2006/relationships/customXml" Target="../customXml/item23.xml"/><Relationship Id="rId28" Type="http://schemas.openxmlformats.org/officeDocument/2006/relationships/customXml" Target="../customXml/item28.xml"/><Relationship Id="rId36" Type="http://schemas.openxmlformats.org/officeDocument/2006/relationships/customXml" Target="../customXml/item36.xml"/><Relationship Id="rId49" Type="http://schemas.openxmlformats.org/officeDocument/2006/relationships/slide" Target="slides/slide4.xml"/><Relationship Id="rId57" Type="http://schemas.openxmlformats.org/officeDocument/2006/relationships/theme" Target="theme/theme1.xml"/><Relationship Id="rId10" Type="http://schemas.openxmlformats.org/officeDocument/2006/relationships/customXml" Target="../customXml/item10.xml"/><Relationship Id="rId19" Type="http://schemas.openxmlformats.org/officeDocument/2006/relationships/customXml" Target="../customXml/item19.xml"/><Relationship Id="rId31" Type="http://schemas.openxmlformats.org/officeDocument/2006/relationships/customXml" Target="../customXml/item31.xml"/><Relationship Id="rId44" Type="http://schemas.openxmlformats.org/officeDocument/2006/relationships/customXml" Target="../customXml/item44.xml"/><Relationship Id="rId52" Type="http://schemas.openxmlformats.org/officeDocument/2006/relationships/slide" Target="slides/slide7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customXml" Target="../customXml/item14.xml"/><Relationship Id="rId22" Type="http://schemas.openxmlformats.org/officeDocument/2006/relationships/customXml" Target="../customXml/item22.xml"/><Relationship Id="rId27" Type="http://schemas.openxmlformats.org/officeDocument/2006/relationships/customXml" Target="../customXml/item27.xml"/><Relationship Id="rId30" Type="http://schemas.openxmlformats.org/officeDocument/2006/relationships/customXml" Target="../customXml/item30.xml"/><Relationship Id="rId35" Type="http://schemas.openxmlformats.org/officeDocument/2006/relationships/customXml" Target="../customXml/item35.xml"/><Relationship Id="rId43" Type="http://schemas.openxmlformats.org/officeDocument/2006/relationships/customXml" Target="../customXml/item43.xml"/><Relationship Id="rId48" Type="http://schemas.openxmlformats.org/officeDocument/2006/relationships/slide" Target="slides/slide3.xml"/><Relationship Id="rId56" Type="http://schemas.openxmlformats.org/officeDocument/2006/relationships/viewProps" Target="viewProps.xml"/><Relationship Id="rId8" Type="http://schemas.openxmlformats.org/officeDocument/2006/relationships/customXml" Target="../customXml/item8.xml"/><Relationship Id="rId51" Type="http://schemas.openxmlformats.org/officeDocument/2006/relationships/slide" Target="slides/slide6.xml"/><Relationship Id="rId3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84429E-A4E5-4982-8146-6AB51A11816A}" type="datetimeFigureOut">
              <a:rPr lang="en-IN" smtClean="0"/>
              <a:t>30-11-2019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0EF767-51FC-4474-AC72-2414C4D9D8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2407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customXml" Target="../../customXml/item30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gradFill>
          <a:gsLst>
            <a:gs pos="0">
              <a:schemeClr val="tx2">
                <a:lumMod val="60000"/>
                <a:lumOff val="40000"/>
              </a:schemeClr>
            </a:gs>
            <a:gs pos="100000">
              <a:schemeClr val="tx2">
                <a:lumMod val="75000"/>
              </a:schemeClr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1985059" y="1656506"/>
            <a:ext cx="8197521" cy="860527"/>
          </a:xfrm>
          <a:noFill/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>
              <a:buNone/>
              <a:defRPr lang="en-US" sz="4000" dirty="0" smtClean="0">
                <a:solidFill>
                  <a:schemeClr val="bg1">
                    <a:lumMod val="95000"/>
                  </a:schemeClr>
                </a:solidFill>
                <a:latin typeface="HelvLight" pitchFamily="2" charset="0"/>
              </a:defRPr>
            </a:lvl1pPr>
          </a:lstStyle>
          <a:p>
            <a:pPr marL="0" lvl="0" algn="ctr"/>
            <a:r>
              <a:rPr lang="en-US" dirty="0" smtClean="0"/>
              <a:t>Your Main Title Goes Here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1985059" y="2517033"/>
            <a:ext cx="8197521" cy="617537"/>
          </a:xfrm>
        </p:spPr>
        <p:txBody>
          <a:bodyPr anchor="ctr"/>
          <a:lstStyle>
            <a:lvl1pPr marL="0" indent="0" algn="ctr">
              <a:buNone/>
              <a:defRPr baseline="0">
                <a:solidFill>
                  <a:schemeClr val="bg1"/>
                </a:solidFill>
                <a:latin typeface="HelvLight" pitchFamily="2" charset="0"/>
              </a:defRPr>
            </a:lvl1pPr>
          </a:lstStyle>
          <a:p>
            <a:pPr lvl="0"/>
            <a:r>
              <a:rPr lang="en-IN" dirty="0" smtClean="0"/>
              <a:t>Your Subtitle Goes Here</a:t>
            </a:r>
            <a:endParaRPr lang="en-IN" dirty="0"/>
          </a:p>
        </p:txBody>
      </p:sp>
      <p:cxnSp>
        <p:nvCxnSpPr>
          <p:cNvPr id="12" name="Straight Arrow Connector 11"/>
          <p:cNvCxnSpPr/>
          <p:nvPr userDrawn="1"/>
        </p:nvCxnSpPr>
        <p:spPr>
          <a:xfrm>
            <a:off x="0" y="1600549"/>
            <a:ext cx="12192000" cy="0"/>
          </a:xfrm>
          <a:prstGeom prst="straightConnector1">
            <a:avLst/>
          </a:prstGeom>
          <a:ln>
            <a:gradFill flip="none" rotWithShape="1">
              <a:gsLst>
                <a:gs pos="50200">
                  <a:schemeClr val="tx2">
                    <a:lumMod val="20000"/>
                    <a:lumOff val="8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  <a:gs pos="100000">
                  <a:schemeClr val="tx2">
                    <a:lumMod val="75000"/>
                  </a:schemeClr>
                </a:gs>
              </a:gsLst>
              <a:lin ang="0" scaled="1"/>
              <a:tileRect/>
            </a:gra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 userDrawn="1"/>
        </p:nvCxnSpPr>
        <p:spPr>
          <a:xfrm>
            <a:off x="0" y="3195887"/>
            <a:ext cx="12192000" cy="0"/>
          </a:xfrm>
          <a:prstGeom prst="straightConnector1">
            <a:avLst/>
          </a:prstGeom>
          <a:ln>
            <a:gradFill flip="none" rotWithShape="1">
              <a:gsLst>
                <a:gs pos="50200">
                  <a:schemeClr val="tx2">
                    <a:lumMod val="20000"/>
                    <a:lumOff val="8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  <a:gs pos="100000">
                  <a:schemeClr val="tx2">
                    <a:lumMod val="75000"/>
                  </a:schemeClr>
                </a:gs>
              </a:gsLst>
              <a:lin ang="0" scaled="1"/>
              <a:tileRect/>
            </a:gra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2310" y="6273713"/>
            <a:ext cx="530398" cy="530398"/>
          </a:xfrm>
          <a:prstGeom prst="rect">
            <a:avLst/>
          </a:prstGeom>
        </p:spPr>
      </p:pic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anchor="ctr"/>
          <a:lstStyle>
            <a:lvl1pPr>
              <a:defRPr sz="1200">
                <a:solidFill>
                  <a:schemeClr val="bg1"/>
                </a:solidFill>
                <a:latin typeface="HelvLight" pitchFamily="2" charset="0"/>
              </a:defRPr>
            </a:lvl1pPr>
          </a:lstStyle>
          <a:p>
            <a:fld id="{9833252B-0D10-4272-93A8-6AF4CB7FF40E}" type="datetime3">
              <a:rPr lang="en-IN" smtClean="0"/>
              <a:pPr/>
              <a:t>30 November 2019</a:t>
            </a:fld>
            <a:endParaRPr lang="en-IN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  <a:latin typeface="HelvLight" pitchFamily="2" charset="0"/>
              </a:defRPr>
            </a:lvl1pPr>
          </a:lstStyle>
          <a:p>
            <a:r>
              <a:rPr lang="en-IN" smtClean="0"/>
              <a:t>Copyright Next2Office.com</a:t>
            </a:r>
            <a:endParaRPr lang="en-IN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7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bg1"/>
                </a:solidFill>
                <a:latin typeface="HelvLight" pitchFamily="2" charset="0"/>
              </a:defRPr>
            </a:lvl1pPr>
          </a:lstStyle>
          <a:p>
            <a:fld id="{B98AEAD3-E111-43DE-97B3-3BF0CED96B9A}" type="slidenum">
              <a:rPr lang="en-IN" smtClean="0"/>
              <a:pPr/>
              <a:t>‹#›</a:t>
            </a:fld>
            <a:endParaRPr lang="en-IN"/>
          </a:p>
        </p:txBody>
      </p:sp>
      <p:grpSp>
        <p:nvGrpSpPr>
          <p:cNvPr id="24" name="Group 23"/>
          <p:cNvGrpSpPr>
            <a:grpSpLocks noChangeAspect="1"/>
          </p:cNvGrpSpPr>
          <p:nvPr userDrawn="1"/>
        </p:nvGrpSpPr>
        <p:grpSpPr>
          <a:xfrm>
            <a:off x="9018977" y="4188306"/>
            <a:ext cx="2631705" cy="2168044"/>
            <a:chOff x="4692494" y="1877936"/>
            <a:chExt cx="3853080" cy="3174233"/>
          </a:xfrm>
          <a:solidFill>
            <a:srgbClr val="FFFFFF">
              <a:alpha val="72941"/>
            </a:srgbClr>
          </a:solidFill>
        </p:grpSpPr>
        <p:grpSp>
          <p:nvGrpSpPr>
            <p:cNvPr id="25" name="Group 24"/>
            <p:cNvGrpSpPr/>
            <p:nvPr/>
          </p:nvGrpSpPr>
          <p:grpSpPr>
            <a:xfrm>
              <a:off x="5244858" y="1877936"/>
              <a:ext cx="3300716" cy="2389283"/>
              <a:chOff x="2203924" y="1676371"/>
              <a:chExt cx="1156877" cy="837429"/>
            </a:xfrm>
            <a:grpFill/>
          </p:grpSpPr>
          <p:sp>
            <p:nvSpPr>
              <p:cNvPr id="27" name="Freeform 26"/>
              <p:cNvSpPr>
                <a:spLocks noChangeAspect="1"/>
              </p:cNvSpPr>
              <p:nvPr/>
            </p:nvSpPr>
            <p:spPr bwMode="auto">
              <a:xfrm>
                <a:off x="2203924" y="1921853"/>
                <a:ext cx="383046" cy="383046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28" name="Freeform 27"/>
              <p:cNvSpPr>
                <a:spLocks noChangeAspect="1"/>
              </p:cNvSpPr>
              <p:nvPr/>
            </p:nvSpPr>
            <p:spPr bwMode="auto">
              <a:xfrm>
                <a:off x="2465113" y="2252175"/>
                <a:ext cx="261625" cy="261625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rgbClr val="00B05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29" name="Freeform 28"/>
              <p:cNvSpPr>
                <a:spLocks noChangeAspect="1"/>
              </p:cNvSpPr>
              <p:nvPr/>
            </p:nvSpPr>
            <p:spPr bwMode="auto">
              <a:xfrm>
                <a:off x="2600529" y="1919714"/>
                <a:ext cx="216219" cy="216219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30" name="Freeform 29"/>
              <p:cNvSpPr>
                <a:spLocks noChangeAspect="1"/>
              </p:cNvSpPr>
              <p:nvPr/>
            </p:nvSpPr>
            <p:spPr bwMode="auto">
              <a:xfrm>
                <a:off x="2239806" y="1738379"/>
                <a:ext cx="196563" cy="196563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31" name="Freeform 30"/>
              <p:cNvSpPr>
                <a:spLocks noChangeAspect="1"/>
              </p:cNvSpPr>
              <p:nvPr/>
            </p:nvSpPr>
            <p:spPr bwMode="auto">
              <a:xfrm rot="4500000">
                <a:off x="2434198" y="1700416"/>
                <a:ext cx="261625" cy="261625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rgbClr val="00B0F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32" name="Freeform 31"/>
              <p:cNvSpPr>
                <a:spLocks noChangeAspect="1"/>
              </p:cNvSpPr>
              <p:nvPr/>
            </p:nvSpPr>
            <p:spPr bwMode="auto">
              <a:xfrm rot="1800000">
                <a:off x="2596865" y="2130341"/>
                <a:ext cx="147681" cy="147681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33" name="Freeform 32"/>
              <p:cNvSpPr>
                <a:spLocks noChangeAspect="1"/>
              </p:cNvSpPr>
              <p:nvPr/>
            </p:nvSpPr>
            <p:spPr bwMode="auto">
              <a:xfrm rot="4500000">
                <a:off x="2683674" y="1704988"/>
                <a:ext cx="237841" cy="237841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rgbClr val="00206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34" name="Freeform 33"/>
              <p:cNvSpPr>
                <a:spLocks noChangeAspect="1"/>
              </p:cNvSpPr>
              <p:nvPr/>
            </p:nvSpPr>
            <p:spPr bwMode="auto">
              <a:xfrm rot="3600000">
                <a:off x="2828379" y="1898940"/>
                <a:ext cx="178694" cy="178694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35" name="Freeform 34"/>
              <p:cNvSpPr>
                <a:spLocks noChangeAspect="1"/>
              </p:cNvSpPr>
              <p:nvPr/>
            </p:nvSpPr>
            <p:spPr bwMode="auto">
              <a:xfrm rot="3600000">
                <a:off x="2705577" y="2220692"/>
                <a:ext cx="156768" cy="156768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36" name="Freeform 35"/>
              <p:cNvSpPr>
                <a:spLocks noChangeAspect="1"/>
              </p:cNvSpPr>
              <p:nvPr/>
            </p:nvSpPr>
            <p:spPr bwMode="auto">
              <a:xfrm rot="3600000">
                <a:off x="2776786" y="2088258"/>
                <a:ext cx="156768" cy="156768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37" name="Freeform 36"/>
              <p:cNvSpPr>
                <a:spLocks noChangeAspect="1"/>
              </p:cNvSpPr>
              <p:nvPr/>
            </p:nvSpPr>
            <p:spPr bwMode="auto">
              <a:xfrm rot="3600000">
                <a:off x="2922089" y="2076503"/>
                <a:ext cx="107075" cy="107075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38" name="Freeform 37"/>
              <p:cNvSpPr>
                <a:spLocks noChangeAspect="1"/>
              </p:cNvSpPr>
              <p:nvPr/>
            </p:nvSpPr>
            <p:spPr bwMode="auto">
              <a:xfrm rot="3600000">
                <a:off x="2997265" y="2015917"/>
                <a:ext cx="88492" cy="88492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39" name="Freeform 38"/>
              <p:cNvSpPr>
                <a:spLocks noChangeAspect="1"/>
              </p:cNvSpPr>
              <p:nvPr/>
            </p:nvSpPr>
            <p:spPr bwMode="auto">
              <a:xfrm rot="2700000">
                <a:off x="3177309" y="1940409"/>
                <a:ext cx="73134" cy="73134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40" name="Freeform 39"/>
              <p:cNvSpPr>
                <a:spLocks noChangeAspect="1"/>
              </p:cNvSpPr>
              <p:nvPr/>
            </p:nvSpPr>
            <p:spPr bwMode="auto">
              <a:xfrm rot="2700000">
                <a:off x="3132721" y="1858553"/>
                <a:ext cx="73134" cy="73134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41" name="Freeform 40"/>
              <p:cNvSpPr>
                <a:spLocks noChangeAspect="1"/>
              </p:cNvSpPr>
              <p:nvPr/>
            </p:nvSpPr>
            <p:spPr bwMode="auto">
              <a:xfrm rot="2700000">
                <a:off x="3093457" y="1797993"/>
                <a:ext cx="73134" cy="73134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42" name="Freeform 41"/>
              <p:cNvSpPr>
                <a:spLocks noChangeAspect="1"/>
              </p:cNvSpPr>
              <p:nvPr/>
            </p:nvSpPr>
            <p:spPr bwMode="auto">
              <a:xfrm rot="2700000">
                <a:off x="3211028" y="1890275"/>
                <a:ext cx="54946" cy="54946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43" name="Freeform 42"/>
              <p:cNvSpPr>
                <a:spLocks noChangeAspect="1"/>
              </p:cNvSpPr>
              <p:nvPr/>
            </p:nvSpPr>
            <p:spPr bwMode="auto">
              <a:xfrm rot="2700000">
                <a:off x="3240976" y="1978787"/>
                <a:ext cx="54946" cy="54946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44" name="Freeform 43"/>
              <p:cNvSpPr>
                <a:spLocks noChangeAspect="1"/>
              </p:cNvSpPr>
              <p:nvPr/>
            </p:nvSpPr>
            <p:spPr bwMode="auto">
              <a:xfrm rot="2700000">
                <a:off x="3249628" y="1926213"/>
                <a:ext cx="54946" cy="54946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45" name="Freeform 44"/>
              <p:cNvSpPr>
                <a:spLocks noChangeAspect="1"/>
              </p:cNvSpPr>
              <p:nvPr/>
            </p:nvSpPr>
            <p:spPr bwMode="auto">
              <a:xfrm rot="1800000">
                <a:off x="3167772" y="1808420"/>
                <a:ext cx="54946" cy="54946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46" name="Freeform 45"/>
              <p:cNvSpPr>
                <a:spLocks noChangeAspect="1"/>
              </p:cNvSpPr>
              <p:nvPr/>
            </p:nvSpPr>
            <p:spPr bwMode="auto">
              <a:xfrm rot="1800000">
                <a:off x="3203221" y="1854517"/>
                <a:ext cx="41282" cy="41282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47" name="Freeform 46"/>
              <p:cNvSpPr>
                <a:spLocks noChangeAspect="1"/>
              </p:cNvSpPr>
              <p:nvPr/>
            </p:nvSpPr>
            <p:spPr bwMode="auto">
              <a:xfrm rot="19800000">
                <a:off x="3064086" y="1691151"/>
                <a:ext cx="91698" cy="91698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48" name="Freeform 47"/>
              <p:cNvSpPr>
                <a:spLocks noChangeAspect="1"/>
              </p:cNvSpPr>
              <p:nvPr/>
            </p:nvSpPr>
            <p:spPr bwMode="auto">
              <a:xfrm rot="19800000">
                <a:off x="3152569" y="1739704"/>
                <a:ext cx="75784" cy="75784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49" name="Freeform 48"/>
              <p:cNvSpPr>
                <a:spLocks noChangeAspect="1"/>
              </p:cNvSpPr>
              <p:nvPr/>
            </p:nvSpPr>
            <p:spPr bwMode="auto">
              <a:xfrm rot="19800000">
                <a:off x="3222553" y="1792385"/>
                <a:ext cx="56938" cy="56938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50" name="Freeform 49"/>
              <p:cNvSpPr>
                <a:spLocks noChangeAspect="1"/>
              </p:cNvSpPr>
              <p:nvPr/>
            </p:nvSpPr>
            <p:spPr bwMode="auto">
              <a:xfrm rot="19800000">
                <a:off x="3240522" y="1846291"/>
                <a:ext cx="56938" cy="56938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51" name="Freeform 50"/>
              <p:cNvSpPr>
                <a:spLocks noChangeAspect="1"/>
              </p:cNvSpPr>
              <p:nvPr/>
            </p:nvSpPr>
            <p:spPr bwMode="auto">
              <a:xfrm rot="19800000">
                <a:off x="3273682" y="1896754"/>
                <a:ext cx="29218" cy="29218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52" name="Freeform 51"/>
              <p:cNvSpPr>
                <a:spLocks noChangeAspect="1"/>
              </p:cNvSpPr>
              <p:nvPr/>
            </p:nvSpPr>
            <p:spPr bwMode="auto">
              <a:xfrm rot="19800000">
                <a:off x="3279672" y="1816229"/>
                <a:ext cx="29218" cy="29218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53" name="Freeform 52"/>
              <p:cNvSpPr>
                <a:spLocks noChangeAspect="1"/>
              </p:cNvSpPr>
              <p:nvPr/>
            </p:nvSpPr>
            <p:spPr bwMode="auto">
              <a:xfrm rot="19800000">
                <a:off x="3296310" y="1847508"/>
                <a:ext cx="29218" cy="29218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54" name="Freeform 53"/>
              <p:cNvSpPr>
                <a:spLocks noChangeAspect="1"/>
              </p:cNvSpPr>
              <p:nvPr/>
            </p:nvSpPr>
            <p:spPr bwMode="auto">
              <a:xfrm rot="2700000">
                <a:off x="3300872" y="1900259"/>
                <a:ext cx="54946" cy="54946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55" name="Freeform 54"/>
              <p:cNvSpPr>
                <a:spLocks noChangeAspect="1"/>
              </p:cNvSpPr>
              <p:nvPr/>
            </p:nvSpPr>
            <p:spPr bwMode="auto">
              <a:xfrm rot="2700000">
                <a:off x="3228333" y="1734550"/>
                <a:ext cx="54946" cy="54946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56" name="Freeform 55"/>
              <p:cNvSpPr>
                <a:spLocks noChangeAspect="1"/>
              </p:cNvSpPr>
              <p:nvPr/>
            </p:nvSpPr>
            <p:spPr bwMode="auto">
              <a:xfrm rot="2700000">
                <a:off x="3274253" y="1761836"/>
                <a:ext cx="54946" cy="54946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57" name="Freeform 56"/>
              <p:cNvSpPr>
                <a:spLocks noChangeAspect="1"/>
              </p:cNvSpPr>
              <p:nvPr/>
            </p:nvSpPr>
            <p:spPr bwMode="auto">
              <a:xfrm rot="19800000">
                <a:off x="3315610" y="1814899"/>
                <a:ext cx="29218" cy="29218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58" name="Freeform 57"/>
              <p:cNvSpPr>
                <a:spLocks noChangeAspect="1"/>
              </p:cNvSpPr>
              <p:nvPr/>
            </p:nvSpPr>
            <p:spPr bwMode="auto">
              <a:xfrm rot="19800000">
                <a:off x="3324262" y="1856826"/>
                <a:ext cx="29218" cy="29218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59" name="Freeform 58"/>
              <p:cNvSpPr>
                <a:spLocks noChangeAspect="1"/>
              </p:cNvSpPr>
              <p:nvPr/>
            </p:nvSpPr>
            <p:spPr bwMode="auto">
              <a:xfrm rot="19800000">
                <a:off x="3331583" y="1789611"/>
                <a:ext cx="29218" cy="29218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60" name="Freeform 59"/>
              <p:cNvSpPr>
                <a:spLocks noChangeAspect="1"/>
              </p:cNvSpPr>
              <p:nvPr/>
            </p:nvSpPr>
            <p:spPr bwMode="auto">
              <a:xfrm rot="3600000">
                <a:off x="2912162" y="1796383"/>
                <a:ext cx="110955" cy="110955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61" name="Freeform 60"/>
              <p:cNvSpPr>
                <a:spLocks noChangeAspect="1"/>
              </p:cNvSpPr>
              <p:nvPr/>
            </p:nvSpPr>
            <p:spPr bwMode="auto">
              <a:xfrm rot="3600000">
                <a:off x="2994019" y="1887557"/>
                <a:ext cx="110955" cy="110955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62" name="Freeform 61"/>
              <p:cNvSpPr>
                <a:spLocks noChangeAspect="1"/>
              </p:cNvSpPr>
              <p:nvPr/>
            </p:nvSpPr>
            <p:spPr bwMode="auto">
              <a:xfrm rot="3600000">
                <a:off x="3086806" y="1972358"/>
                <a:ext cx="75784" cy="75784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63" name="Freeform 62"/>
              <p:cNvSpPr>
                <a:spLocks noChangeAspect="1"/>
              </p:cNvSpPr>
              <p:nvPr/>
            </p:nvSpPr>
            <p:spPr bwMode="auto">
              <a:xfrm rot="3600000">
                <a:off x="3018260" y="1768050"/>
                <a:ext cx="75784" cy="75784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64" name="Freeform 63"/>
              <p:cNvSpPr>
                <a:spLocks noChangeAspect="1"/>
              </p:cNvSpPr>
              <p:nvPr/>
            </p:nvSpPr>
            <p:spPr bwMode="auto">
              <a:xfrm rot="3600000">
                <a:off x="3042698" y="1852383"/>
                <a:ext cx="38889" cy="38889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65" name="Freeform 64"/>
              <p:cNvSpPr>
                <a:spLocks noChangeAspect="1"/>
              </p:cNvSpPr>
              <p:nvPr/>
            </p:nvSpPr>
            <p:spPr bwMode="auto">
              <a:xfrm rot="3600000">
                <a:off x="3123941" y="1932295"/>
                <a:ext cx="42778" cy="42778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66" name="Freeform 65"/>
              <p:cNvSpPr>
                <a:spLocks noChangeAspect="1"/>
              </p:cNvSpPr>
              <p:nvPr/>
            </p:nvSpPr>
            <p:spPr bwMode="auto">
              <a:xfrm rot="3600000">
                <a:off x="2905285" y="1676371"/>
                <a:ext cx="122053" cy="122053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</p:grpSp>
        <p:sp>
          <p:nvSpPr>
            <p:cNvPr id="26" name="Freeform 25"/>
            <p:cNvSpPr/>
            <p:nvPr/>
          </p:nvSpPr>
          <p:spPr>
            <a:xfrm>
              <a:off x="4692494" y="2383003"/>
              <a:ext cx="2211424" cy="2669166"/>
            </a:xfrm>
            <a:custGeom>
              <a:avLst/>
              <a:gdLst>
                <a:gd name="connsiteX0" fmla="*/ 638660 w 2211424"/>
                <a:gd name="connsiteY0" fmla="*/ 0 h 2669166"/>
                <a:gd name="connsiteX1" fmla="*/ 661224 w 2211424"/>
                <a:gd name="connsiteY1" fmla="*/ 101610 h 2669166"/>
                <a:gd name="connsiteX2" fmla="*/ 742201 w 2211424"/>
                <a:gd name="connsiteY2" fmla="*/ 210796 h 2669166"/>
                <a:gd name="connsiteX3" fmla="*/ 756861 w 2211424"/>
                <a:gd name="connsiteY3" fmla="*/ 219782 h 2669166"/>
                <a:gd name="connsiteX4" fmla="*/ 742016 w 2211424"/>
                <a:gd name="connsiteY4" fmla="*/ 227842 h 2669166"/>
                <a:gd name="connsiteX5" fmla="*/ 473718 w 2211424"/>
                <a:gd name="connsiteY5" fmla="*/ 732449 h 2669166"/>
                <a:gd name="connsiteX6" fmla="*/ 959610 w 2211424"/>
                <a:gd name="connsiteY6" fmla="*/ 1328619 h 2669166"/>
                <a:gd name="connsiteX7" fmla="*/ 1208571 w 2211424"/>
                <a:gd name="connsiteY7" fmla="*/ 1341433 h 2669166"/>
                <a:gd name="connsiteX8" fmla="*/ 1201445 w 2211424"/>
                <a:gd name="connsiteY8" fmla="*/ 1578589 h 2669166"/>
                <a:gd name="connsiteX9" fmla="*/ 1674485 w 2211424"/>
                <a:gd name="connsiteY9" fmla="*/ 1950399 h 2669166"/>
                <a:gd name="connsiteX10" fmla="*/ 1989562 w 2211424"/>
                <a:gd name="connsiteY10" fmla="*/ 1839755 h 2669166"/>
                <a:gd name="connsiteX11" fmla="*/ 2145959 w 2211424"/>
                <a:gd name="connsiteY11" fmla="*/ 1774282 h 2669166"/>
                <a:gd name="connsiteX12" fmla="*/ 2185289 w 2211424"/>
                <a:gd name="connsiteY12" fmla="*/ 1763868 h 2669166"/>
                <a:gd name="connsiteX13" fmla="*/ 2142389 w 2211424"/>
                <a:gd name="connsiteY13" fmla="*/ 1844248 h 2669166"/>
                <a:gd name="connsiteX14" fmla="*/ 2195378 w 2211424"/>
                <a:gd name="connsiteY14" fmla="*/ 2167852 h 2669166"/>
                <a:gd name="connsiteX15" fmla="*/ 2211424 w 2211424"/>
                <a:gd name="connsiteY15" fmla="*/ 2284076 h 2669166"/>
                <a:gd name="connsiteX16" fmla="*/ 2160516 w 2211424"/>
                <a:gd name="connsiteY16" fmla="*/ 2344636 h 2669166"/>
                <a:gd name="connsiteX17" fmla="*/ 2026625 w 2211424"/>
                <a:gd name="connsiteY17" fmla="*/ 2463888 h 2669166"/>
                <a:gd name="connsiteX18" fmla="*/ 1639747 w 2211424"/>
                <a:gd name="connsiteY18" fmla="*/ 2651141 h 2669166"/>
                <a:gd name="connsiteX19" fmla="*/ 1595682 w 2211424"/>
                <a:gd name="connsiteY19" fmla="*/ 2669166 h 2669166"/>
                <a:gd name="connsiteX20" fmla="*/ 1396493 w 2211424"/>
                <a:gd name="connsiteY20" fmla="*/ 2473598 h 2669166"/>
                <a:gd name="connsiteX21" fmla="*/ 1212656 w 2211424"/>
                <a:gd name="connsiteY21" fmla="*/ 2460262 h 2669166"/>
                <a:gd name="connsiteX22" fmla="*/ 1198552 w 2211424"/>
                <a:gd name="connsiteY22" fmla="*/ 2460874 h 2669166"/>
                <a:gd name="connsiteX23" fmla="*/ 692723 w 2211424"/>
                <a:gd name="connsiteY23" fmla="*/ 2541283 h 2669166"/>
                <a:gd name="connsiteX24" fmla="*/ 401595 w 2211424"/>
                <a:gd name="connsiteY24" fmla="*/ 2255395 h 2669166"/>
                <a:gd name="connsiteX25" fmla="*/ 436815 w 2211424"/>
                <a:gd name="connsiteY25" fmla="*/ 2170096 h 2669166"/>
                <a:gd name="connsiteX26" fmla="*/ 264679 w 2211424"/>
                <a:gd name="connsiteY26" fmla="*/ 2035979 h 2669166"/>
                <a:gd name="connsiteX27" fmla="*/ 410918 w 2211424"/>
                <a:gd name="connsiteY27" fmla="*/ 1996794 h 2669166"/>
                <a:gd name="connsiteX28" fmla="*/ 401551 w 2211424"/>
                <a:gd name="connsiteY28" fmla="*/ 1981574 h 2669166"/>
                <a:gd name="connsiteX29" fmla="*/ 239816 w 2211424"/>
                <a:gd name="connsiteY29" fmla="*/ 1981575 h 2669166"/>
                <a:gd name="connsiteX30" fmla="*/ 289445 w 2211424"/>
                <a:gd name="connsiteY30" fmla="*/ 1783052 h 2669166"/>
                <a:gd name="connsiteX31" fmla="*/ 74031 w 2211424"/>
                <a:gd name="connsiteY31" fmla="*/ 1756113 h 2669166"/>
                <a:gd name="connsiteX32" fmla="*/ 67922 w 2211424"/>
                <a:gd name="connsiteY32" fmla="*/ 1752637 h 2669166"/>
                <a:gd name="connsiteX33" fmla="*/ 67859 w 2211424"/>
                <a:gd name="connsiteY33" fmla="*/ 1752686 h 2669166"/>
                <a:gd name="connsiteX34" fmla="*/ 43957 w 2211424"/>
                <a:gd name="connsiteY34" fmla="*/ 1749540 h 2669166"/>
                <a:gd name="connsiteX35" fmla="*/ 22748 w 2211424"/>
                <a:gd name="connsiteY35" fmla="*/ 1749540 h 2669166"/>
                <a:gd name="connsiteX36" fmla="*/ 24934 w 2211424"/>
                <a:gd name="connsiteY36" fmla="*/ 1744661 h 2669166"/>
                <a:gd name="connsiteX37" fmla="*/ 1844 w 2211424"/>
                <a:gd name="connsiteY37" fmla="*/ 1714572 h 2669166"/>
                <a:gd name="connsiteX38" fmla="*/ 7230 w 2211424"/>
                <a:gd name="connsiteY38" fmla="*/ 1673670 h 2669166"/>
                <a:gd name="connsiteX39" fmla="*/ 228312 w 2211424"/>
                <a:gd name="connsiteY39" fmla="*/ 1290743 h 2669166"/>
                <a:gd name="connsiteX40" fmla="*/ 277646 w 2211424"/>
                <a:gd name="connsiteY40" fmla="*/ 1180634 h 2669166"/>
                <a:gd name="connsiteX41" fmla="*/ 277647 w 2211424"/>
                <a:gd name="connsiteY41" fmla="*/ 799640 h 2669166"/>
                <a:gd name="connsiteX42" fmla="*/ 593403 w 2211424"/>
                <a:gd name="connsiteY42" fmla="*/ 37340 h 2669166"/>
                <a:gd name="connsiteX0" fmla="*/ 638660 w 2211424"/>
                <a:gd name="connsiteY0" fmla="*/ 0 h 2669166"/>
                <a:gd name="connsiteX1" fmla="*/ 661224 w 2211424"/>
                <a:gd name="connsiteY1" fmla="*/ 101610 h 2669166"/>
                <a:gd name="connsiteX2" fmla="*/ 742201 w 2211424"/>
                <a:gd name="connsiteY2" fmla="*/ 210796 h 2669166"/>
                <a:gd name="connsiteX3" fmla="*/ 756861 w 2211424"/>
                <a:gd name="connsiteY3" fmla="*/ 219782 h 2669166"/>
                <a:gd name="connsiteX4" fmla="*/ 742016 w 2211424"/>
                <a:gd name="connsiteY4" fmla="*/ 227842 h 2669166"/>
                <a:gd name="connsiteX5" fmla="*/ 473718 w 2211424"/>
                <a:gd name="connsiteY5" fmla="*/ 732449 h 2669166"/>
                <a:gd name="connsiteX6" fmla="*/ 959610 w 2211424"/>
                <a:gd name="connsiteY6" fmla="*/ 1328619 h 2669166"/>
                <a:gd name="connsiteX7" fmla="*/ 1208571 w 2211424"/>
                <a:gd name="connsiteY7" fmla="*/ 1341433 h 2669166"/>
                <a:gd name="connsiteX8" fmla="*/ 1201445 w 2211424"/>
                <a:gd name="connsiteY8" fmla="*/ 1578589 h 2669166"/>
                <a:gd name="connsiteX9" fmla="*/ 1674485 w 2211424"/>
                <a:gd name="connsiteY9" fmla="*/ 1950399 h 2669166"/>
                <a:gd name="connsiteX10" fmla="*/ 1989562 w 2211424"/>
                <a:gd name="connsiteY10" fmla="*/ 1839755 h 2669166"/>
                <a:gd name="connsiteX11" fmla="*/ 2145959 w 2211424"/>
                <a:gd name="connsiteY11" fmla="*/ 1774282 h 2669166"/>
                <a:gd name="connsiteX12" fmla="*/ 2185289 w 2211424"/>
                <a:gd name="connsiteY12" fmla="*/ 1763868 h 2669166"/>
                <a:gd name="connsiteX13" fmla="*/ 2142389 w 2211424"/>
                <a:gd name="connsiteY13" fmla="*/ 1844248 h 2669166"/>
                <a:gd name="connsiteX14" fmla="*/ 2195378 w 2211424"/>
                <a:gd name="connsiteY14" fmla="*/ 2167852 h 2669166"/>
                <a:gd name="connsiteX15" fmla="*/ 2211424 w 2211424"/>
                <a:gd name="connsiteY15" fmla="*/ 2284076 h 2669166"/>
                <a:gd name="connsiteX16" fmla="*/ 2160516 w 2211424"/>
                <a:gd name="connsiteY16" fmla="*/ 2344636 h 2669166"/>
                <a:gd name="connsiteX17" fmla="*/ 2026625 w 2211424"/>
                <a:gd name="connsiteY17" fmla="*/ 2463888 h 2669166"/>
                <a:gd name="connsiteX18" fmla="*/ 1639747 w 2211424"/>
                <a:gd name="connsiteY18" fmla="*/ 2651141 h 2669166"/>
                <a:gd name="connsiteX19" fmla="*/ 1595682 w 2211424"/>
                <a:gd name="connsiteY19" fmla="*/ 2669166 h 2669166"/>
                <a:gd name="connsiteX20" fmla="*/ 1396493 w 2211424"/>
                <a:gd name="connsiteY20" fmla="*/ 2473598 h 2669166"/>
                <a:gd name="connsiteX21" fmla="*/ 1212656 w 2211424"/>
                <a:gd name="connsiteY21" fmla="*/ 2460262 h 2669166"/>
                <a:gd name="connsiteX22" fmla="*/ 1198552 w 2211424"/>
                <a:gd name="connsiteY22" fmla="*/ 2460874 h 2669166"/>
                <a:gd name="connsiteX23" fmla="*/ 692723 w 2211424"/>
                <a:gd name="connsiteY23" fmla="*/ 2541283 h 2669166"/>
                <a:gd name="connsiteX24" fmla="*/ 401595 w 2211424"/>
                <a:gd name="connsiteY24" fmla="*/ 2255395 h 2669166"/>
                <a:gd name="connsiteX25" fmla="*/ 436815 w 2211424"/>
                <a:gd name="connsiteY25" fmla="*/ 2170096 h 2669166"/>
                <a:gd name="connsiteX26" fmla="*/ 264679 w 2211424"/>
                <a:gd name="connsiteY26" fmla="*/ 2035979 h 2669166"/>
                <a:gd name="connsiteX27" fmla="*/ 410918 w 2211424"/>
                <a:gd name="connsiteY27" fmla="*/ 1996794 h 2669166"/>
                <a:gd name="connsiteX28" fmla="*/ 401551 w 2211424"/>
                <a:gd name="connsiteY28" fmla="*/ 1981574 h 2669166"/>
                <a:gd name="connsiteX29" fmla="*/ 239816 w 2211424"/>
                <a:gd name="connsiteY29" fmla="*/ 1981575 h 2669166"/>
                <a:gd name="connsiteX30" fmla="*/ 289445 w 2211424"/>
                <a:gd name="connsiteY30" fmla="*/ 1783052 h 2669166"/>
                <a:gd name="connsiteX31" fmla="*/ 74031 w 2211424"/>
                <a:gd name="connsiteY31" fmla="*/ 1756113 h 2669166"/>
                <a:gd name="connsiteX32" fmla="*/ 67922 w 2211424"/>
                <a:gd name="connsiteY32" fmla="*/ 1752637 h 2669166"/>
                <a:gd name="connsiteX33" fmla="*/ 67859 w 2211424"/>
                <a:gd name="connsiteY33" fmla="*/ 1752686 h 2669166"/>
                <a:gd name="connsiteX34" fmla="*/ 43957 w 2211424"/>
                <a:gd name="connsiteY34" fmla="*/ 1749540 h 2669166"/>
                <a:gd name="connsiteX35" fmla="*/ 22748 w 2211424"/>
                <a:gd name="connsiteY35" fmla="*/ 1749540 h 2669166"/>
                <a:gd name="connsiteX36" fmla="*/ 24934 w 2211424"/>
                <a:gd name="connsiteY36" fmla="*/ 1744661 h 2669166"/>
                <a:gd name="connsiteX37" fmla="*/ 1844 w 2211424"/>
                <a:gd name="connsiteY37" fmla="*/ 1714572 h 2669166"/>
                <a:gd name="connsiteX38" fmla="*/ 7230 w 2211424"/>
                <a:gd name="connsiteY38" fmla="*/ 1673670 h 2669166"/>
                <a:gd name="connsiteX39" fmla="*/ 228312 w 2211424"/>
                <a:gd name="connsiteY39" fmla="*/ 1290743 h 2669166"/>
                <a:gd name="connsiteX40" fmla="*/ 277646 w 2211424"/>
                <a:gd name="connsiteY40" fmla="*/ 1180634 h 2669166"/>
                <a:gd name="connsiteX41" fmla="*/ 277647 w 2211424"/>
                <a:gd name="connsiteY41" fmla="*/ 799640 h 2669166"/>
                <a:gd name="connsiteX42" fmla="*/ 593403 w 2211424"/>
                <a:gd name="connsiteY42" fmla="*/ 37340 h 2669166"/>
                <a:gd name="connsiteX43" fmla="*/ 638660 w 2211424"/>
                <a:gd name="connsiteY43" fmla="*/ 0 h 2669166"/>
                <a:gd name="connsiteX0" fmla="*/ 638660 w 2211424"/>
                <a:gd name="connsiteY0" fmla="*/ 0 h 2669166"/>
                <a:gd name="connsiteX1" fmla="*/ 661224 w 2211424"/>
                <a:gd name="connsiteY1" fmla="*/ 101610 h 2669166"/>
                <a:gd name="connsiteX2" fmla="*/ 742201 w 2211424"/>
                <a:gd name="connsiteY2" fmla="*/ 210796 h 2669166"/>
                <a:gd name="connsiteX3" fmla="*/ 756861 w 2211424"/>
                <a:gd name="connsiteY3" fmla="*/ 219782 h 2669166"/>
                <a:gd name="connsiteX4" fmla="*/ 742016 w 2211424"/>
                <a:gd name="connsiteY4" fmla="*/ 227842 h 2669166"/>
                <a:gd name="connsiteX5" fmla="*/ 473718 w 2211424"/>
                <a:gd name="connsiteY5" fmla="*/ 732449 h 2669166"/>
                <a:gd name="connsiteX6" fmla="*/ 959610 w 2211424"/>
                <a:gd name="connsiteY6" fmla="*/ 1328619 h 2669166"/>
                <a:gd name="connsiteX7" fmla="*/ 1208571 w 2211424"/>
                <a:gd name="connsiteY7" fmla="*/ 1341433 h 2669166"/>
                <a:gd name="connsiteX8" fmla="*/ 1201445 w 2211424"/>
                <a:gd name="connsiteY8" fmla="*/ 1578589 h 2669166"/>
                <a:gd name="connsiteX9" fmla="*/ 1674485 w 2211424"/>
                <a:gd name="connsiteY9" fmla="*/ 1950399 h 2669166"/>
                <a:gd name="connsiteX10" fmla="*/ 1989562 w 2211424"/>
                <a:gd name="connsiteY10" fmla="*/ 1839755 h 2669166"/>
                <a:gd name="connsiteX11" fmla="*/ 2145959 w 2211424"/>
                <a:gd name="connsiteY11" fmla="*/ 1774282 h 2669166"/>
                <a:gd name="connsiteX12" fmla="*/ 2185289 w 2211424"/>
                <a:gd name="connsiteY12" fmla="*/ 1763868 h 2669166"/>
                <a:gd name="connsiteX13" fmla="*/ 2142389 w 2211424"/>
                <a:gd name="connsiteY13" fmla="*/ 1844248 h 2669166"/>
                <a:gd name="connsiteX14" fmla="*/ 2195378 w 2211424"/>
                <a:gd name="connsiteY14" fmla="*/ 2167852 h 2669166"/>
                <a:gd name="connsiteX15" fmla="*/ 2211424 w 2211424"/>
                <a:gd name="connsiteY15" fmla="*/ 2284076 h 2669166"/>
                <a:gd name="connsiteX16" fmla="*/ 2160516 w 2211424"/>
                <a:gd name="connsiteY16" fmla="*/ 2344636 h 2669166"/>
                <a:gd name="connsiteX17" fmla="*/ 2026625 w 2211424"/>
                <a:gd name="connsiteY17" fmla="*/ 2463888 h 2669166"/>
                <a:gd name="connsiteX18" fmla="*/ 1639747 w 2211424"/>
                <a:gd name="connsiteY18" fmla="*/ 2651141 h 2669166"/>
                <a:gd name="connsiteX19" fmla="*/ 1595682 w 2211424"/>
                <a:gd name="connsiteY19" fmla="*/ 2669166 h 2669166"/>
                <a:gd name="connsiteX20" fmla="*/ 1396493 w 2211424"/>
                <a:gd name="connsiteY20" fmla="*/ 2473598 h 2669166"/>
                <a:gd name="connsiteX21" fmla="*/ 1212656 w 2211424"/>
                <a:gd name="connsiteY21" fmla="*/ 2460262 h 2669166"/>
                <a:gd name="connsiteX22" fmla="*/ 1198552 w 2211424"/>
                <a:gd name="connsiteY22" fmla="*/ 2460874 h 2669166"/>
                <a:gd name="connsiteX23" fmla="*/ 692723 w 2211424"/>
                <a:gd name="connsiteY23" fmla="*/ 2541283 h 2669166"/>
                <a:gd name="connsiteX24" fmla="*/ 401595 w 2211424"/>
                <a:gd name="connsiteY24" fmla="*/ 2255395 h 2669166"/>
                <a:gd name="connsiteX25" fmla="*/ 436815 w 2211424"/>
                <a:gd name="connsiteY25" fmla="*/ 2170096 h 2669166"/>
                <a:gd name="connsiteX26" fmla="*/ 264679 w 2211424"/>
                <a:gd name="connsiteY26" fmla="*/ 2035979 h 2669166"/>
                <a:gd name="connsiteX27" fmla="*/ 410918 w 2211424"/>
                <a:gd name="connsiteY27" fmla="*/ 1996794 h 2669166"/>
                <a:gd name="connsiteX28" fmla="*/ 401551 w 2211424"/>
                <a:gd name="connsiteY28" fmla="*/ 1981574 h 2669166"/>
                <a:gd name="connsiteX29" fmla="*/ 239816 w 2211424"/>
                <a:gd name="connsiteY29" fmla="*/ 1981575 h 2669166"/>
                <a:gd name="connsiteX30" fmla="*/ 289445 w 2211424"/>
                <a:gd name="connsiteY30" fmla="*/ 1783052 h 2669166"/>
                <a:gd name="connsiteX31" fmla="*/ 74031 w 2211424"/>
                <a:gd name="connsiteY31" fmla="*/ 1756113 h 2669166"/>
                <a:gd name="connsiteX32" fmla="*/ 67922 w 2211424"/>
                <a:gd name="connsiteY32" fmla="*/ 1752637 h 2669166"/>
                <a:gd name="connsiteX33" fmla="*/ 67859 w 2211424"/>
                <a:gd name="connsiteY33" fmla="*/ 1752686 h 2669166"/>
                <a:gd name="connsiteX34" fmla="*/ 43957 w 2211424"/>
                <a:gd name="connsiteY34" fmla="*/ 1749540 h 2669166"/>
                <a:gd name="connsiteX35" fmla="*/ 22748 w 2211424"/>
                <a:gd name="connsiteY35" fmla="*/ 1749540 h 2669166"/>
                <a:gd name="connsiteX36" fmla="*/ 24934 w 2211424"/>
                <a:gd name="connsiteY36" fmla="*/ 1744661 h 2669166"/>
                <a:gd name="connsiteX37" fmla="*/ 1844 w 2211424"/>
                <a:gd name="connsiteY37" fmla="*/ 1714572 h 2669166"/>
                <a:gd name="connsiteX38" fmla="*/ 7230 w 2211424"/>
                <a:gd name="connsiteY38" fmla="*/ 1673670 h 2669166"/>
                <a:gd name="connsiteX39" fmla="*/ 228312 w 2211424"/>
                <a:gd name="connsiteY39" fmla="*/ 1290743 h 2669166"/>
                <a:gd name="connsiteX40" fmla="*/ 277646 w 2211424"/>
                <a:gd name="connsiteY40" fmla="*/ 1180634 h 2669166"/>
                <a:gd name="connsiteX41" fmla="*/ 277647 w 2211424"/>
                <a:gd name="connsiteY41" fmla="*/ 799640 h 2669166"/>
                <a:gd name="connsiteX42" fmla="*/ 593403 w 2211424"/>
                <a:gd name="connsiteY42" fmla="*/ 37340 h 2669166"/>
                <a:gd name="connsiteX43" fmla="*/ 638660 w 2211424"/>
                <a:gd name="connsiteY43" fmla="*/ 0 h 2669166"/>
                <a:gd name="connsiteX0" fmla="*/ 638660 w 2211424"/>
                <a:gd name="connsiteY0" fmla="*/ 0 h 2669166"/>
                <a:gd name="connsiteX1" fmla="*/ 661224 w 2211424"/>
                <a:gd name="connsiteY1" fmla="*/ 101610 h 2669166"/>
                <a:gd name="connsiteX2" fmla="*/ 742201 w 2211424"/>
                <a:gd name="connsiteY2" fmla="*/ 210796 h 2669166"/>
                <a:gd name="connsiteX3" fmla="*/ 756861 w 2211424"/>
                <a:gd name="connsiteY3" fmla="*/ 219782 h 2669166"/>
                <a:gd name="connsiteX4" fmla="*/ 742016 w 2211424"/>
                <a:gd name="connsiteY4" fmla="*/ 227842 h 2669166"/>
                <a:gd name="connsiteX5" fmla="*/ 473718 w 2211424"/>
                <a:gd name="connsiteY5" fmla="*/ 732449 h 2669166"/>
                <a:gd name="connsiteX6" fmla="*/ 959610 w 2211424"/>
                <a:gd name="connsiteY6" fmla="*/ 1328619 h 2669166"/>
                <a:gd name="connsiteX7" fmla="*/ 1208571 w 2211424"/>
                <a:gd name="connsiteY7" fmla="*/ 1341433 h 2669166"/>
                <a:gd name="connsiteX8" fmla="*/ 1201445 w 2211424"/>
                <a:gd name="connsiteY8" fmla="*/ 1578589 h 2669166"/>
                <a:gd name="connsiteX9" fmla="*/ 1674485 w 2211424"/>
                <a:gd name="connsiteY9" fmla="*/ 1950399 h 2669166"/>
                <a:gd name="connsiteX10" fmla="*/ 1989562 w 2211424"/>
                <a:gd name="connsiteY10" fmla="*/ 1839755 h 2669166"/>
                <a:gd name="connsiteX11" fmla="*/ 2145959 w 2211424"/>
                <a:gd name="connsiteY11" fmla="*/ 1774282 h 2669166"/>
                <a:gd name="connsiteX12" fmla="*/ 2185289 w 2211424"/>
                <a:gd name="connsiteY12" fmla="*/ 1763868 h 2669166"/>
                <a:gd name="connsiteX13" fmla="*/ 2142389 w 2211424"/>
                <a:gd name="connsiteY13" fmla="*/ 1844248 h 2669166"/>
                <a:gd name="connsiteX14" fmla="*/ 2195378 w 2211424"/>
                <a:gd name="connsiteY14" fmla="*/ 2167852 h 2669166"/>
                <a:gd name="connsiteX15" fmla="*/ 2211424 w 2211424"/>
                <a:gd name="connsiteY15" fmla="*/ 2284076 h 2669166"/>
                <a:gd name="connsiteX16" fmla="*/ 2160516 w 2211424"/>
                <a:gd name="connsiteY16" fmla="*/ 2344636 h 2669166"/>
                <a:gd name="connsiteX17" fmla="*/ 2026625 w 2211424"/>
                <a:gd name="connsiteY17" fmla="*/ 2463888 h 2669166"/>
                <a:gd name="connsiteX18" fmla="*/ 1639747 w 2211424"/>
                <a:gd name="connsiteY18" fmla="*/ 2651141 h 2669166"/>
                <a:gd name="connsiteX19" fmla="*/ 1595682 w 2211424"/>
                <a:gd name="connsiteY19" fmla="*/ 2669166 h 2669166"/>
                <a:gd name="connsiteX20" fmla="*/ 1396493 w 2211424"/>
                <a:gd name="connsiteY20" fmla="*/ 2473598 h 2669166"/>
                <a:gd name="connsiteX21" fmla="*/ 1212656 w 2211424"/>
                <a:gd name="connsiteY21" fmla="*/ 2460262 h 2669166"/>
                <a:gd name="connsiteX22" fmla="*/ 1198552 w 2211424"/>
                <a:gd name="connsiteY22" fmla="*/ 2460874 h 2669166"/>
                <a:gd name="connsiteX23" fmla="*/ 692723 w 2211424"/>
                <a:gd name="connsiteY23" fmla="*/ 2541283 h 2669166"/>
                <a:gd name="connsiteX24" fmla="*/ 401595 w 2211424"/>
                <a:gd name="connsiteY24" fmla="*/ 2255395 h 2669166"/>
                <a:gd name="connsiteX25" fmla="*/ 436815 w 2211424"/>
                <a:gd name="connsiteY25" fmla="*/ 2170096 h 2669166"/>
                <a:gd name="connsiteX26" fmla="*/ 264679 w 2211424"/>
                <a:gd name="connsiteY26" fmla="*/ 2035979 h 2669166"/>
                <a:gd name="connsiteX27" fmla="*/ 410918 w 2211424"/>
                <a:gd name="connsiteY27" fmla="*/ 1996794 h 2669166"/>
                <a:gd name="connsiteX28" fmla="*/ 239816 w 2211424"/>
                <a:gd name="connsiteY28" fmla="*/ 1981575 h 2669166"/>
                <a:gd name="connsiteX29" fmla="*/ 289445 w 2211424"/>
                <a:gd name="connsiteY29" fmla="*/ 1783052 h 2669166"/>
                <a:gd name="connsiteX30" fmla="*/ 74031 w 2211424"/>
                <a:gd name="connsiteY30" fmla="*/ 1756113 h 2669166"/>
                <a:gd name="connsiteX31" fmla="*/ 67922 w 2211424"/>
                <a:gd name="connsiteY31" fmla="*/ 1752637 h 2669166"/>
                <a:gd name="connsiteX32" fmla="*/ 67859 w 2211424"/>
                <a:gd name="connsiteY32" fmla="*/ 1752686 h 2669166"/>
                <a:gd name="connsiteX33" fmla="*/ 43957 w 2211424"/>
                <a:gd name="connsiteY33" fmla="*/ 1749540 h 2669166"/>
                <a:gd name="connsiteX34" fmla="*/ 22748 w 2211424"/>
                <a:gd name="connsiteY34" fmla="*/ 1749540 h 2669166"/>
                <a:gd name="connsiteX35" fmla="*/ 24934 w 2211424"/>
                <a:gd name="connsiteY35" fmla="*/ 1744661 h 2669166"/>
                <a:gd name="connsiteX36" fmla="*/ 1844 w 2211424"/>
                <a:gd name="connsiteY36" fmla="*/ 1714572 h 2669166"/>
                <a:gd name="connsiteX37" fmla="*/ 7230 w 2211424"/>
                <a:gd name="connsiteY37" fmla="*/ 1673670 h 2669166"/>
                <a:gd name="connsiteX38" fmla="*/ 228312 w 2211424"/>
                <a:gd name="connsiteY38" fmla="*/ 1290743 h 2669166"/>
                <a:gd name="connsiteX39" fmla="*/ 277646 w 2211424"/>
                <a:gd name="connsiteY39" fmla="*/ 1180634 h 2669166"/>
                <a:gd name="connsiteX40" fmla="*/ 277647 w 2211424"/>
                <a:gd name="connsiteY40" fmla="*/ 799640 h 2669166"/>
                <a:gd name="connsiteX41" fmla="*/ 593403 w 2211424"/>
                <a:gd name="connsiteY41" fmla="*/ 37340 h 2669166"/>
                <a:gd name="connsiteX42" fmla="*/ 638660 w 2211424"/>
                <a:gd name="connsiteY42" fmla="*/ 0 h 2669166"/>
                <a:gd name="connsiteX0" fmla="*/ 638660 w 2211424"/>
                <a:gd name="connsiteY0" fmla="*/ 0 h 2669166"/>
                <a:gd name="connsiteX1" fmla="*/ 661224 w 2211424"/>
                <a:gd name="connsiteY1" fmla="*/ 101610 h 2669166"/>
                <a:gd name="connsiteX2" fmla="*/ 742201 w 2211424"/>
                <a:gd name="connsiteY2" fmla="*/ 210796 h 2669166"/>
                <a:gd name="connsiteX3" fmla="*/ 756861 w 2211424"/>
                <a:gd name="connsiteY3" fmla="*/ 219782 h 2669166"/>
                <a:gd name="connsiteX4" fmla="*/ 742016 w 2211424"/>
                <a:gd name="connsiteY4" fmla="*/ 227842 h 2669166"/>
                <a:gd name="connsiteX5" fmla="*/ 473718 w 2211424"/>
                <a:gd name="connsiteY5" fmla="*/ 732449 h 2669166"/>
                <a:gd name="connsiteX6" fmla="*/ 959610 w 2211424"/>
                <a:gd name="connsiteY6" fmla="*/ 1328619 h 2669166"/>
                <a:gd name="connsiteX7" fmla="*/ 1208571 w 2211424"/>
                <a:gd name="connsiteY7" fmla="*/ 1341433 h 2669166"/>
                <a:gd name="connsiteX8" fmla="*/ 1201445 w 2211424"/>
                <a:gd name="connsiteY8" fmla="*/ 1578589 h 2669166"/>
                <a:gd name="connsiteX9" fmla="*/ 1674485 w 2211424"/>
                <a:gd name="connsiteY9" fmla="*/ 1950399 h 2669166"/>
                <a:gd name="connsiteX10" fmla="*/ 1989562 w 2211424"/>
                <a:gd name="connsiteY10" fmla="*/ 1839755 h 2669166"/>
                <a:gd name="connsiteX11" fmla="*/ 2145959 w 2211424"/>
                <a:gd name="connsiteY11" fmla="*/ 1774282 h 2669166"/>
                <a:gd name="connsiteX12" fmla="*/ 2185289 w 2211424"/>
                <a:gd name="connsiteY12" fmla="*/ 1763868 h 2669166"/>
                <a:gd name="connsiteX13" fmla="*/ 2142389 w 2211424"/>
                <a:gd name="connsiteY13" fmla="*/ 1844248 h 2669166"/>
                <a:gd name="connsiteX14" fmla="*/ 2195378 w 2211424"/>
                <a:gd name="connsiteY14" fmla="*/ 2167852 h 2669166"/>
                <a:gd name="connsiteX15" fmla="*/ 2211424 w 2211424"/>
                <a:gd name="connsiteY15" fmla="*/ 2284076 h 2669166"/>
                <a:gd name="connsiteX16" fmla="*/ 2160516 w 2211424"/>
                <a:gd name="connsiteY16" fmla="*/ 2344636 h 2669166"/>
                <a:gd name="connsiteX17" fmla="*/ 2026625 w 2211424"/>
                <a:gd name="connsiteY17" fmla="*/ 2463888 h 2669166"/>
                <a:gd name="connsiteX18" fmla="*/ 1639747 w 2211424"/>
                <a:gd name="connsiteY18" fmla="*/ 2651141 h 2669166"/>
                <a:gd name="connsiteX19" fmla="*/ 1595682 w 2211424"/>
                <a:gd name="connsiteY19" fmla="*/ 2669166 h 2669166"/>
                <a:gd name="connsiteX20" fmla="*/ 1396493 w 2211424"/>
                <a:gd name="connsiteY20" fmla="*/ 2473598 h 2669166"/>
                <a:gd name="connsiteX21" fmla="*/ 1212656 w 2211424"/>
                <a:gd name="connsiteY21" fmla="*/ 2460262 h 2669166"/>
                <a:gd name="connsiteX22" fmla="*/ 1198552 w 2211424"/>
                <a:gd name="connsiteY22" fmla="*/ 2460874 h 2669166"/>
                <a:gd name="connsiteX23" fmla="*/ 692723 w 2211424"/>
                <a:gd name="connsiteY23" fmla="*/ 2541283 h 2669166"/>
                <a:gd name="connsiteX24" fmla="*/ 401595 w 2211424"/>
                <a:gd name="connsiteY24" fmla="*/ 2255395 h 2669166"/>
                <a:gd name="connsiteX25" fmla="*/ 436815 w 2211424"/>
                <a:gd name="connsiteY25" fmla="*/ 2170096 h 2669166"/>
                <a:gd name="connsiteX26" fmla="*/ 264679 w 2211424"/>
                <a:gd name="connsiteY26" fmla="*/ 2035979 h 2669166"/>
                <a:gd name="connsiteX27" fmla="*/ 410918 w 2211424"/>
                <a:gd name="connsiteY27" fmla="*/ 1996794 h 2669166"/>
                <a:gd name="connsiteX28" fmla="*/ 239816 w 2211424"/>
                <a:gd name="connsiteY28" fmla="*/ 1981575 h 2669166"/>
                <a:gd name="connsiteX29" fmla="*/ 289445 w 2211424"/>
                <a:gd name="connsiteY29" fmla="*/ 1783052 h 2669166"/>
                <a:gd name="connsiteX30" fmla="*/ 74031 w 2211424"/>
                <a:gd name="connsiteY30" fmla="*/ 1756113 h 2669166"/>
                <a:gd name="connsiteX31" fmla="*/ 67922 w 2211424"/>
                <a:gd name="connsiteY31" fmla="*/ 1752637 h 2669166"/>
                <a:gd name="connsiteX32" fmla="*/ 67859 w 2211424"/>
                <a:gd name="connsiteY32" fmla="*/ 1752686 h 2669166"/>
                <a:gd name="connsiteX33" fmla="*/ 43957 w 2211424"/>
                <a:gd name="connsiteY33" fmla="*/ 1749540 h 2669166"/>
                <a:gd name="connsiteX34" fmla="*/ 22748 w 2211424"/>
                <a:gd name="connsiteY34" fmla="*/ 1749540 h 2669166"/>
                <a:gd name="connsiteX35" fmla="*/ 24934 w 2211424"/>
                <a:gd name="connsiteY35" fmla="*/ 1744661 h 2669166"/>
                <a:gd name="connsiteX36" fmla="*/ 1844 w 2211424"/>
                <a:gd name="connsiteY36" fmla="*/ 1714572 h 2669166"/>
                <a:gd name="connsiteX37" fmla="*/ 7230 w 2211424"/>
                <a:gd name="connsiteY37" fmla="*/ 1673670 h 2669166"/>
                <a:gd name="connsiteX38" fmla="*/ 228312 w 2211424"/>
                <a:gd name="connsiteY38" fmla="*/ 1290743 h 2669166"/>
                <a:gd name="connsiteX39" fmla="*/ 277646 w 2211424"/>
                <a:gd name="connsiteY39" fmla="*/ 1180634 h 2669166"/>
                <a:gd name="connsiteX40" fmla="*/ 277647 w 2211424"/>
                <a:gd name="connsiteY40" fmla="*/ 799640 h 2669166"/>
                <a:gd name="connsiteX41" fmla="*/ 593403 w 2211424"/>
                <a:gd name="connsiteY41" fmla="*/ 37340 h 2669166"/>
                <a:gd name="connsiteX42" fmla="*/ 638660 w 2211424"/>
                <a:gd name="connsiteY42" fmla="*/ 0 h 2669166"/>
                <a:gd name="connsiteX0" fmla="*/ 638660 w 2211424"/>
                <a:gd name="connsiteY0" fmla="*/ 0 h 2669166"/>
                <a:gd name="connsiteX1" fmla="*/ 661224 w 2211424"/>
                <a:gd name="connsiteY1" fmla="*/ 101610 h 2669166"/>
                <a:gd name="connsiteX2" fmla="*/ 742201 w 2211424"/>
                <a:gd name="connsiteY2" fmla="*/ 210796 h 2669166"/>
                <a:gd name="connsiteX3" fmla="*/ 756861 w 2211424"/>
                <a:gd name="connsiteY3" fmla="*/ 219782 h 2669166"/>
                <a:gd name="connsiteX4" fmla="*/ 742016 w 2211424"/>
                <a:gd name="connsiteY4" fmla="*/ 227842 h 2669166"/>
                <a:gd name="connsiteX5" fmla="*/ 473718 w 2211424"/>
                <a:gd name="connsiteY5" fmla="*/ 732449 h 2669166"/>
                <a:gd name="connsiteX6" fmla="*/ 959610 w 2211424"/>
                <a:gd name="connsiteY6" fmla="*/ 1328619 h 2669166"/>
                <a:gd name="connsiteX7" fmla="*/ 1208571 w 2211424"/>
                <a:gd name="connsiteY7" fmla="*/ 1341433 h 2669166"/>
                <a:gd name="connsiteX8" fmla="*/ 1201445 w 2211424"/>
                <a:gd name="connsiteY8" fmla="*/ 1578589 h 2669166"/>
                <a:gd name="connsiteX9" fmla="*/ 1674485 w 2211424"/>
                <a:gd name="connsiteY9" fmla="*/ 1950399 h 2669166"/>
                <a:gd name="connsiteX10" fmla="*/ 1989562 w 2211424"/>
                <a:gd name="connsiteY10" fmla="*/ 1839755 h 2669166"/>
                <a:gd name="connsiteX11" fmla="*/ 2145959 w 2211424"/>
                <a:gd name="connsiteY11" fmla="*/ 1774282 h 2669166"/>
                <a:gd name="connsiteX12" fmla="*/ 2185289 w 2211424"/>
                <a:gd name="connsiteY12" fmla="*/ 1763868 h 2669166"/>
                <a:gd name="connsiteX13" fmla="*/ 2142389 w 2211424"/>
                <a:gd name="connsiteY13" fmla="*/ 1844248 h 2669166"/>
                <a:gd name="connsiteX14" fmla="*/ 2195378 w 2211424"/>
                <a:gd name="connsiteY14" fmla="*/ 2167852 h 2669166"/>
                <a:gd name="connsiteX15" fmla="*/ 2211424 w 2211424"/>
                <a:gd name="connsiteY15" fmla="*/ 2284076 h 2669166"/>
                <a:gd name="connsiteX16" fmla="*/ 2160516 w 2211424"/>
                <a:gd name="connsiteY16" fmla="*/ 2344636 h 2669166"/>
                <a:gd name="connsiteX17" fmla="*/ 2026625 w 2211424"/>
                <a:gd name="connsiteY17" fmla="*/ 2463888 h 2669166"/>
                <a:gd name="connsiteX18" fmla="*/ 1639747 w 2211424"/>
                <a:gd name="connsiteY18" fmla="*/ 2651141 h 2669166"/>
                <a:gd name="connsiteX19" fmla="*/ 1595682 w 2211424"/>
                <a:gd name="connsiteY19" fmla="*/ 2669166 h 2669166"/>
                <a:gd name="connsiteX20" fmla="*/ 1396493 w 2211424"/>
                <a:gd name="connsiteY20" fmla="*/ 2473598 h 2669166"/>
                <a:gd name="connsiteX21" fmla="*/ 1212656 w 2211424"/>
                <a:gd name="connsiteY21" fmla="*/ 2460262 h 2669166"/>
                <a:gd name="connsiteX22" fmla="*/ 1198552 w 2211424"/>
                <a:gd name="connsiteY22" fmla="*/ 2460874 h 2669166"/>
                <a:gd name="connsiteX23" fmla="*/ 692723 w 2211424"/>
                <a:gd name="connsiteY23" fmla="*/ 2541283 h 2669166"/>
                <a:gd name="connsiteX24" fmla="*/ 401595 w 2211424"/>
                <a:gd name="connsiteY24" fmla="*/ 2255395 h 2669166"/>
                <a:gd name="connsiteX25" fmla="*/ 436815 w 2211424"/>
                <a:gd name="connsiteY25" fmla="*/ 2170096 h 2669166"/>
                <a:gd name="connsiteX26" fmla="*/ 264679 w 2211424"/>
                <a:gd name="connsiteY26" fmla="*/ 2035979 h 2669166"/>
                <a:gd name="connsiteX27" fmla="*/ 410918 w 2211424"/>
                <a:gd name="connsiteY27" fmla="*/ 1996794 h 2669166"/>
                <a:gd name="connsiteX28" fmla="*/ 239816 w 2211424"/>
                <a:gd name="connsiteY28" fmla="*/ 1981575 h 2669166"/>
                <a:gd name="connsiteX29" fmla="*/ 289445 w 2211424"/>
                <a:gd name="connsiteY29" fmla="*/ 1783052 h 2669166"/>
                <a:gd name="connsiteX30" fmla="*/ 74031 w 2211424"/>
                <a:gd name="connsiteY30" fmla="*/ 1756113 h 2669166"/>
                <a:gd name="connsiteX31" fmla="*/ 67922 w 2211424"/>
                <a:gd name="connsiteY31" fmla="*/ 1752637 h 2669166"/>
                <a:gd name="connsiteX32" fmla="*/ 67859 w 2211424"/>
                <a:gd name="connsiteY32" fmla="*/ 1752686 h 2669166"/>
                <a:gd name="connsiteX33" fmla="*/ 43957 w 2211424"/>
                <a:gd name="connsiteY33" fmla="*/ 1749540 h 2669166"/>
                <a:gd name="connsiteX34" fmla="*/ 22748 w 2211424"/>
                <a:gd name="connsiteY34" fmla="*/ 1749540 h 2669166"/>
                <a:gd name="connsiteX35" fmla="*/ 24934 w 2211424"/>
                <a:gd name="connsiteY35" fmla="*/ 1744661 h 2669166"/>
                <a:gd name="connsiteX36" fmla="*/ 1844 w 2211424"/>
                <a:gd name="connsiteY36" fmla="*/ 1714572 h 2669166"/>
                <a:gd name="connsiteX37" fmla="*/ 7230 w 2211424"/>
                <a:gd name="connsiteY37" fmla="*/ 1673670 h 2669166"/>
                <a:gd name="connsiteX38" fmla="*/ 228312 w 2211424"/>
                <a:gd name="connsiteY38" fmla="*/ 1290743 h 2669166"/>
                <a:gd name="connsiteX39" fmla="*/ 277646 w 2211424"/>
                <a:gd name="connsiteY39" fmla="*/ 1180634 h 2669166"/>
                <a:gd name="connsiteX40" fmla="*/ 277647 w 2211424"/>
                <a:gd name="connsiteY40" fmla="*/ 799640 h 2669166"/>
                <a:gd name="connsiteX41" fmla="*/ 593403 w 2211424"/>
                <a:gd name="connsiteY41" fmla="*/ 37340 h 2669166"/>
                <a:gd name="connsiteX42" fmla="*/ 638660 w 2211424"/>
                <a:gd name="connsiteY42" fmla="*/ 0 h 2669166"/>
                <a:gd name="connsiteX0" fmla="*/ 638660 w 2211424"/>
                <a:gd name="connsiteY0" fmla="*/ 0 h 2669166"/>
                <a:gd name="connsiteX1" fmla="*/ 661224 w 2211424"/>
                <a:gd name="connsiteY1" fmla="*/ 101610 h 2669166"/>
                <a:gd name="connsiteX2" fmla="*/ 742201 w 2211424"/>
                <a:gd name="connsiteY2" fmla="*/ 210796 h 2669166"/>
                <a:gd name="connsiteX3" fmla="*/ 756861 w 2211424"/>
                <a:gd name="connsiteY3" fmla="*/ 219782 h 2669166"/>
                <a:gd name="connsiteX4" fmla="*/ 742016 w 2211424"/>
                <a:gd name="connsiteY4" fmla="*/ 227842 h 2669166"/>
                <a:gd name="connsiteX5" fmla="*/ 473718 w 2211424"/>
                <a:gd name="connsiteY5" fmla="*/ 732449 h 2669166"/>
                <a:gd name="connsiteX6" fmla="*/ 959610 w 2211424"/>
                <a:gd name="connsiteY6" fmla="*/ 1328619 h 2669166"/>
                <a:gd name="connsiteX7" fmla="*/ 1208571 w 2211424"/>
                <a:gd name="connsiteY7" fmla="*/ 1341433 h 2669166"/>
                <a:gd name="connsiteX8" fmla="*/ 1201445 w 2211424"/>
                <a:gd name="connsiteY8" fmla="*/ 1578589 h 2669166"/>
                <a:gd name="connsiteX9" fmla="*/ 1674485 w 2211424"/>
                <a:gd name="connsiteY9" fmla="*/ 1950399 h 2669166"/>
                <a:gd name="connsiteX10" fmla="*/ 1989562 w 2211424"/>
                <a:gd name="connsiteY10" fmla="*/ 1839755 h 2669166"/>
                <a:gd name="connsiteX11" fmla="*/ 2145959 w 2211424"/>
                <a:gd name="connsiteY11" fmla="*/ 1774282 h 2669166"/>
                <a:gd name="connsiteX12" fmla="*/ 2185289 w 2211424"/>
                <a:gd name="connsiteY12" fmla="*/ 1763868 h 2669166"/>
                <a:gd name="connsiteX13" fmla="*/ 2142389 w 2211424"/>
                <a:gd name="connsiteY13" fmla="*/ 1844248 h 2669166"/>
                <a:gd name="connsiteX14" fmla="*/ 2195378 w 2211424"/>
                <a:gd name="connsiteY14" fmla="*/ 2167852 h 2669166"/>
                <a:gd name="connsiteX15" fmla="*/ 2211424 w 2211424"/>
                <a:gd name="connsiteY15" fmla="*/ 2284076 h 2669166"/>
                <a:gd name="connsiteX16" fmla="*/ 2160516 w 2211424"/>
                <a:gd name="connsiteY16" fmla="*/ 2344636 h 2669166"/>
                <a:gd name="connsiteX17" fmla="*/ 2026625 w 2211424"/>
                <a:gd name="connsiteY17" fmla="*/ 2463888 h 2669166"/>
                <a:gd name="connsiteX18" fmla="*/ 1639747 w 2211424"/>
                <a:gd name="connsiteY18" fmla="*/ 2651141 h 2669166"/>
                <a:gd name="connsiteX19" fmla="*/ 1595682 w 2211424"/>
                <a:gd name="connsiteY19" fmla="*/ 2669166 h 2669166"/>
                <a:gd name="connsiteX20" fmla="*/ 1396493 w 2211424"/>
                <a:gd name="connsiteY20" fmla="*/ 2473598 h 2669166"/>
                <a:gd name="connsiteX21" fmla="*/ 1212656 w 2211424"/>
                <a:gd name="connsiteY21" fmla="*/ 2460262 h 2669166"/>
                <a:gd name="connsiteX22" fmla="*/ 1198552 w 2211424"/>
                <a:gd name="connsiteY22" fmla="*/ 2460874 h 2669166"/>
                <a:gd name="connsiteX23" fmla="*/ 692723 w 2211424"/>
                <a:gd name="connsiteY23" fmla="*/ 2541283 h 2669166"/>
                <a:gd name="connsiteX24" fmla="*/ 401595 w 2211424"/>
                <a:gd name="connsiteY24" fmla="*/ 2255395 h 2669166"/>
                <a:gd name="connsiteX25" fmla="*/ 436815 w 2211424"/>
                <a:gd name="connsiteY25" fmla="*/ 2170096 h 2669166"/>
                <a:gd name="connsiteX26" fmla="*/ 264679 w 2211424"/>
                <a:gd name="connsiteY26" fmla="*/ 2035979 h 2669166"/>
                <a:gd name="connsiteX27" fmla="*/ 410918 w 2211424"/>
                <a:gd name="connsiteY27" fmla="*/ 1996794 h 2669166"/>
                <a:gd name="connsiteX28" fmla="*/ 239816 w 2211424"/>
                <a:gd name="connsiteY28" fmla="*/ 1981575 h 2669166"/>
                <a:gd name="connsiteX29" fmla="*/ 289445 w 2211424"/>
                <a:gd name="connsiteY29" fmla="*/ 1783052 h 2669166"/>
                <a:gd name="connsiteX30" fmla="*/ 74031 w 2211424"/>
                <a:gd name="connsiteY30" fmla="*/ 1756113 h 2669166"/>
                <a:gd name="connsiteX31" fmla="*/ 67922 w 2211424"/>
                <a:gd name="connsiteY31" fmla="*/ 1752637 h 2669166"/>
                <a:gd name="connsiteX32" fmla="*/ 67859 w 2211424"/>
                <a:gd name="connsiteY32" fmla="*/ 1752686 h 2669166"/>
                <a:gd name="connsiteX33" fmla="*/ 43957 w 2211424"/>
                <a:gd name="connsiteY33" fmla="*/ 1749540 h 2669166"/>
                <a:gd name="connsiteX34" fmla="*/ 22748 w 2211424"/>
                <a:gd name="connsiteY34" fmla="*/ 1749540 h 2669166"/>
                <a:gd name="connsiteX35" fmla="*/ 24934 w 2211424"/>
                <a:gd name="connsiteY35" fmla="*/ 1744661 h 2669166"/>
                <a:gd name="connsiteX36" fmla="*/ 1844 w 2211424"/>
                <a:gd name="connsiteY36" fmla="*/ 1714572 h 2669166"/>
                <a:gd name="connsiteX37" fmla="*/ 7230 w 2211424"/>
                <a:gd name="connsiteY37" fmla="*/ 1673670 h 2669166"/>
                <a:gd name="connsiteX38" fmla="*/ 228312 w 2211424"/>
                <a:gd name="connsiteY38" fmla="*/ 1290743 h 2669166"/>
                <a:gd name="connsiteX39" fmla="*/ 277646 w 2211424"/>
                <a:gd name="connsiteY39" fmla="*/ 1180634 h 2669166"/>
                <a:gd name="connsiteX40" fmla="*/ 277647 w 2211424"/>
                <a:gd name="connsiteY40" fmla="*/ 799640 h 2669166"/>
                <a:gd name="connsiteX41" fmla="*/ 593403 w 2211424"/>
                <a:gd name="connsiteY41" fmla="*/ 37340 h 2669166"/>
                <a:gd name="connsiteX42" fmla="*/ 638660 w 2211424"/>
                <a:gd name="connsiteY42" fmla="*/ 0 h 2669166"/>
                <a:gd name="connsiteX0" fmla="*/ 638660 w 2211424"/>
                <a:gd name="connsiteY0" fmla="*/ 0 h 2669166"/>
                <a:gd name="connsiteX1" fmla="*/ 661224 w 2211424"/>
                <a:gd name="connsiteY1" fmla="*/ 101610 h 2669166"/>
                <a:gd name="connsiteX2" fmla="*/ 742201 w 2211424"/>
                <a:gd name="connsiteY2" fmla="*/ 210796 h 2669166"/>
                <a:gd name="connsiteX3" fmla="*/ 756861 w 2211424"/>
                <a:gd name="connsiteY3" fmla="*/ 219782 h 2669166"/>
                <a:gd name="connsiteX4" fmla="*/ 742016 w 2211424"/>
                <a:gd name="connsiteY4" fmla="*/ 227842 h 2669166"/>
                <a:gd name="connsiteX5" fmla="*/ 473718 w 2211424"/>
                <a:gd name="connsiteY5" fmla="*/ 732449 h 2669166"/>
                <a:gd name="connsiteX6" fmla="*/ 959610 w 2211424"/>
                <a:gd name="connsiteY6" fmla="*/ 1328619 h 2669166"/>
                <a:gd name="connsiteX7" fmla="*/ 1208571 w 2211424"/>
                <a:gd name="connsiteY7" fmla="*/ 1341433 h 2669166"/>
                <a:gd name="connsiteX8" fmla="*/ 1201445 w 2211424"/>
                <a:gd name="connsiteY8" fmla="*/ 1578589 h 2669166"/>
                <a:gd name="connsiteX9" fmla="*/ 1674485 w 2211424"/>
                <a:gd name="connsiteY9" fmla="*/ 1950399 h 2669166"/>
                <a:gd name="connsiteX10" fmla="*/ 1989562 w 2211424"/>
                <a:gd name="connsiteY10" fmla="*/ 1839755 h 2669166"/>
                <a:gd name="connsiteX11" fmla="*/ 2145959 w 2211424"/>
                <a:gd name="connsiteY11" fmla="*/ 1774282 h 2669166"/>
                <a:gd name="connsiteX12" fmla="*/ 2185289 w 2211424"/>
                <a:gd name="connsiteY12" fmla="*/ 1763868 h 2669166"/>
                <a:gd name="connsiteX13" fmla="*/ 2142389 w 2211424"/>
                <a:gd name="connsiteY13" fmla="*/ 1844248 h 2669166"/>
                <a:gd name="connsiteX14" fmla="*/ 2195378 w 2211424"/>
                <a:gd name="connsiteY14" fmla="*/ 2167852 h 2669166"/>
                <a:gd name="connsiteX15" fmla="*/ 2211424 w 2211424"/>
                <a:gd name="connsiteY15" fmla="*/ 2284076 h 2669166"/>
                <a:gd name="connsiteX16" fmla="*/ 2160516 w 2211424"/>
                <a:gd name="connsiteY16" fmla="*/ 2344636 h 2669166"/>
                <a:gd name="connsiteX17" fmla="*/ 2026625 w 2211424"/>
                <a:gd name="connsiteY17" fmla="*/ 2463888 h 2669166"/>
                <a:gd name="connsiteX18" fmla="*/ 1639747 w 2211424"/>
                <a:gd name="connsiteY18" fmla="*/ 2651141 h 2669166"/>
                <a:gd name="connsiteX19" fmla="*/ 1595682 w 2211424"/>
                <a:gd name="connsiteY19" fmla="*/ 2669166 h 2669166"/>
                <a:gd name="connsiteX20" fmla="*/ 1396493 w 2211424"/>
                <a:gd name="connsiteY20" fmla="*/ 2473598 h 2669166"/>
                <a:gd name="connsiteX21" fmla="*/ 1212656 w 2211424"/>
                <a:gd name="connsiteY21" fmla="*/ 2460262 h 2669166"/>
                <a:gd name="connsiteX22" fmla="*/ 1198552 w 2211424"/>
                <a:gd name="connsiteY22" fmla="*/ 2460874 h 2669166"/>
                <a:gd name="connsiteX23" fmla="*/ 692723 w 2211424"/>
                <a:gd name="connsiteY23" fmla="*/ 2541283 h 2669166"/>
                <a:gd name="connsiteX24" fmla="*/ 401595 w 2211424"/>
                <a:gd name="connsiteY24" fmla="*/ 2255395 h 2669166"/>
                <a:gd name="connsiteX25" fmla="*/ 436815 w 2211424"/>
                <a:gd name="connsiteY25" fmla="*/ 2170096 h 2669166"/>
                <a:gd name="connsiteX26" fmla="*/ 276554 w 2211424"/>
                <a:gd name="connsiteY26" fmla="*/ 2055771 h 2669166"/>
                <a:gd name="connsiteX27" fmla="*/ 410918 w 2211424"/>
                <a:gd name="connsiteY27" fmla="*/ 1996794 h 2669166"/>
                <a:gd name="connsiteX28" fmla="*/ 239816 w 2211424"/>
                <a:gd name="connsiteY28" fmla="*/ 1981575 h 2669166"/>
                <a:gd name="connsiteX29" fmla="*/ 289445 w 2211424"/>
                <a:gd name="connsiteY29" fmla="*/ 1783052 h 2669166"/>
                <a:gd name="connsiteX30" fmla="*/ 74031 w 2211424"/>
                <a:gd name="connsiteY30" fmla="*/ 1756113 h 2669166"/>
                <a:gd name="connsiteX31" fmla="*/ 67922 w 2211424"/>
                <a:gd name="connsiteY31" fmla="*/ 1752637 h 2669166"/>
                <a:gd name="connsiteX32" fmla="*/ 67859 w 2211424"/>
                <a:gd name="connsiteY32" fmla="*/ 1752686 h 2669166"/>
                <a:gd name="connsiteX33" fmla="*/ 43957 w 2211424"/>
                <a:gd name="connsiteY33" fmla="*/ 1749540 h 2669166"/>
                <a:gd name="connsiteX34" fmla="*/ 22748 w 2211424"/>
                <a:gd name="connsiteY34" fmla="*/ 1749540 h 2669166"/>
                <a:gd name="connsiteX35" fmla="*/ 24934 w 2211424"/>
                <a:gd name="connsiteY35" fmla="*/ 1744661 h 2669166"/>
                <a:gd name="connsiteX36" fmla="*/ 1844 w 2211424"/>
                <a:gd name="connsiteY36" fmla="*/ 1714572 h 2669166"/>
                <a:gd name="connsiteX37" fmla="*/ 7230 w 2211424"/>
                <a:gd name="connsiteY37" fmla="*/ 1673670 h 2669166"/>
                <a:gd name="connsiteX38" fmla="*/ 228312 w 2211424"/>
                <a:gd name="connsiteY38" fmla="*/ 1290743 h 2669166"/>
                <a:gd name="connsiteX39" fmla="*/ 277646 w 2211424"/>
                <a:gd name="connsiteY39" fmla="*/ 1180634 h 2669166"/>
                <a:gd name="connsiteX40" fmla="*/ 277647 w 2211424"/>
                <a:gd name="connsiteY40" fmla="*/ 799640 h 2669166"/>
                <a:gd name="connsiteX41" fmla="*/ 593403 w 2211424"/>
                <a:gd name="connsiteY41" fmla="*/ 37340 h 2669166"/>
                <a:gd name="connsiteX42" fmla="*/ 638660 w 2211424"/>
                <a:gd name="connsiteY42" fmla="*/ 0 h 2669166"/>
                <a:gd name="connsiteX0" fmla="*/ 638660 w 2211424"/>
                <a:gd name="connsiteY0" fmla="*/ 0 h 2669166"/>
                <a:gd name="connsiteX1" fmla="*/ 661224 w 2211424"/>
                <a:gd name="connsiteY1" fmla="*/ 101610 h 2669166"/>
                <a:gd name="connsiteX2" fmla="*/ 742201 w 2211424"/>
                <a:gd name="connsiteY2" fmla="*/ 210796 h 2669166"/>
                <a:gd name="connsiteX3" fmla="*/ 756861 w 2211424"/>
                <a:gd name="connsiteY3" fmla="*/ 219782 h 2669166"/>
                <a:gd name="connsiteX4" fmla="*/ 742016 w 2211424"/>
                <a:gd name="connsiteY4" fmla="*/ 227842 h 2669166"/>
                <a:gd name="connsiteX5" fmla="*/ 473718 w 2211424"/>
                <a:gd name="connsiteY5" fmla="*/ 732449 h 2669166"/>
                <a:gd name="connsiteX6" fmla="*/ 959610 w 2211424"/>
                <a:gd name="connsiteY6" fmla="*/ 1328619 h 2669166"/>
                <a:gd name="connsiteX7" fmla="*/ 1208571 w 2211424"/>
                <a:gd name="connsiteY7" fmla="*/ 1341433 h 2669166"/>
                <a:gd name="connsiteX8" fmla="*/ 1201445 w 2211424"/>
                <a:gd name="connsiteY8" fmla="*/ 1578589 h 2669166"/>
                <a:gd name="connsiteX9" fmla="*/ 1674485 w 2211424"/>
                <a:gd name="connsiteY9" fmla="*/ 1950399 h 2669166"/>
                <a:gd name="connsiteX10" fmla="*/ 1989562 w 2211424"/>
                <a:gd name="connsiteY10" fmla="*/ 1839755 h 2669166"/>
                <a:gd name="connsiteX11" fmla="*/ 2145959 w 2211424"/>
                <a:gd name="connsiteY11" fmla="*/ 1774282 h 2669166"/>
                <a:gd name="connsiteX12" fmla="*/ 2185289 w 2211424"/>
                <a:gd name="connsiteY12" fmla="*/ 1763868 h 2669166"/>
                <a:gd name="connsiteX13" fmla="*/ 2142389 w 2211424"/>
                <a:gd name="connsiteY13" fmla="*/ 1844248 h 2669166"/>
                <a:gd name="connsiteX14" fmla="*/ 2195378 w 2211424"/>
                <a:gd name="connsiteY14" fmla="*/ 2167852 h 2669166"/>
                <a:gd name="connsiteX15" fmla="*/ 2211424 w 2211424"/>
                <a:gd name="connsiteY15" fmla="*/ 2284076 h 2669166"/>
                <a:gd name="connsiteX16" fmla="*/ 2160516 w 2211424"/>
                <a:gd name="connsiteY16" fmla="*/ 2344636 h 2669166"/>
                <a:gd name="connsiteX17" fmla="*/ 2026625 w 2211424"/>
                <a:gd name="connsiteY17" fmla="*/ 2463888 h 2669166"/>
                <a:gd name="connsiteX18" fmla="*/ 1639747 w 2211424"/>
                <a:gd name="connsiteY18" fmla="*/ 2651141 h 2669166"/>
                <a:gd name="connsiteX19" fmla="*/ 1595682 w 2211424"/>
                <a:gd name="connsiteY19" fmla="*/ 2669166 h 2669166"/>
                <a:gd name="connsiteX20" fmla="*/ 1396493 w 2211424"/>
                <a:gd name="connsiteY20" fmla="*/ 2473598 h 2669166"/>
                <a:gd name="connsiteX21" fmla="*/ 1212656 w 2211424"/>
                <a:gd name="connsiteY21" fmla="*/ 2460262 h 2669166"/>
                <a:gd name="connsiteX22" fmla="*/ 1198552 w 2211424"/>
                <a:gd name="connsiteY22" fmla="*/ 2460874 h 2669166"/>
                <a:gd name="connsiteX23" fmla="*/ 692723 w 2211424"/>
                <a:gd name="connsiteY23" fmla="*/ 2541283 h 2669166"/>
                <a:gd name="connsiteX24" fmla="*/ 401595 w 2211424"/>
                <a:gd name="connsiteY24" fmla="*/ 2255395 h 2669166"/>
                <a:gd name="connsiteX25" fmla="*/ 436815 w 2211424"/>
                <a:gd name="connsiteY25" fmla="*/ 2170096 h 2669166"/>
                <a:gd name="connsiteX26" fmla="*/ 276554 w 2211424"/>
                <a:gd name="connsiteY26" fmla="*/ 2055771 h 2669166"/>
                <a:gd name="connsiteX27" fmla="*/ 410918 w 2211424"/>
                <a:gd name="connsiteY27" fmla="*/ 1996794 h 2669166"/>
                <a:gd name="connsiteX28" fmla="*/ 239816 w 2211424"/>
                <a:gd name="connsiteY28" fmla="*/ 1981575 h 2669166"/>
                <a:gd name="connsiteX29" fmla="*/ 289445 w 2211424"/>
                <a:gd name="connsiteY29" fmla="*/ 1783052 h 2669166"/>
                <a:gd name="connsiteX30" fmla="*/ 74031 w 2211424"/>
                <a:gd name="connsiteY30" fmla="*/ 1756113 h 2669166"/>
                <a:gd name="connsiteX31" fmla="*/ 67922 w 2211424"/>
                <a:gd name="connsiteY31" fmla="*/ 1752637 h 2669166"/>
                <a:gd name="connsiteX32" fmla="*/ 43957 w 2211424"/>
                <a:gd name="connsiteY32" fmla="*/ 1749540 h 2669166"/>
                <a:gd name="connsiteX33" fmla="*/ 22748 w 2211424"/>
                <a:gd name="connsiteY33" fmla="*/ 1749540 h 2669166"/>
                <a:gd name="connsiteX34" fmla="*/ 24934 w 2211424"/>
                <a:gd name="connsiteY34" fmla="*/ 1744661 h 2669166"/>
                <a:gd name="connsiteX35" fmla="*/ 1844 w 2211424"/>
                <a:gd name="connsiteY35" fmla="*/ 1714572 h 2669166"/>
                <a:gd name="connsiteX36" fmla="*/ 7230 w 2211424"/>
                <a:gd name="connsiteY36" fmla="*/ 1673670 h 2669166"/>
                <a:gd name="connsiteX37" fmla="*/ 228312 w 2211424"/>
                <a:gd name="connsiteY37" fmla="*/ 1290743 h 2669166"/>
                <a:gd name="connsiteX38" fmla="*/ 277646 w 2211424"/>
                <a:gd name="connsiteY38" fmla="*/ 1180634 h 2669166"/>
                <a:gd name="connsiteX39" fmla="*/ 277647 w 2211424"/>
                <a:gd name="connsiteY39" fmla="*/ 799640 h 2669166"/>
                <a:gd name="connsiteX40" fmla="*/ 593403 w 2211424"/>
                <a:gd name="connsiteY40" fmla="*/ 37340 h 2669166"/>
                <a:gd name="connsiteX41" fmla="*/ 638660 w 2211424"/>
                <a:gd name="connsiteY41" fmla="*/ 0 h 2669166"/>
                <a:gd name="connsiteX0" fmla="*/ 638660 w 2211424"/>
                <a:gd name="connsiteY0" fmla="*/ 0 h 2669166"/>
                <a:gd name="connsiteX1" fmla="*/ 661224 w 2211424"/>
                <a:gd name="connsiteY1" fmla="*/ 101610 h 2669166"/>
                <a:gd name="connsiteX2" fmla="*/ 742201 w 2211424"/>
                <a:gd name="connsiteY2" fmla="*/ 210796 h 2669166"/>
                <a:gd name="connsiteX3" fmla="*/ 756861 w 2211424"/>
                <a:gd name="connsiteY3" fmla="*/ 219782 h 2669166"/>
                <a:gd name="connsiteX4" fmla="*/ 742016 w 2211424"/>
                <a:gd name="connsiteY4" fmla="*/ 227842 h 2669166"/>
                <a:gd name="connsiteX5" fmla="*/ 473718 w 2211424"/>
                <a:gd name="connsiteY5" fmla="*/ 732449 h 2669166"/>
                <a:gd name="connsiteX6" fmla="*/ 959610 w 2211424"/>
                <a:gd name="connsiteY6" fmla="*/ 1328619 h 2669166"/>
                <a:gd name="connsiteX7" fmla="*/ 1208571 w 2211424"/>
                <a:gd name="connsiteY7" fmla="*/ 1341433 h 2669166"/>
                <a:gd name="connsiteX8" fmla="*/ 1201445 w 2211424"/>
                <a:gd name="connsiteY8" fmla="*/ 1578589 h 2669166"/>
                <a:gd name="connsiteX9" fmla="*/ 1674485 w 2211424"/>
                <a:gd name="connsiteY9" fmla="*/ 1950399 h 2669166"/>
                <a:gd name="connsiteX10" fmla="*/ 1989562 w 2211424"/>
                <a:gd name="connsiteY10" fmla="*/ 1839755 h 2669166"/>
                <a:gd name="connsiteX11" fmla="*/ 2145959 w 2211424"/>
                <a:gd name="connsiteY11" fmla="*/ 1774282 h 2669166"/>
                <a:gd name="connsiteX12" fmla="*/ 2185289 w 2211424"/>
                <a:gd name="connsiteY12" fmla="*/ 1763868 h 2669166"/>
                <a:gd name="connsiteX13" fmla="*/ 2142389 w 2211424"/>
                <a:gd name="connsiteY13" fmla="*/ 1844248 h 2669166"/>
                <a:gd name="connsiteX14" fmla="*/ 2195378 w 2211424"/>
                <a:gd name="connsiteY14" fmla="*/ 2167852 h 2669166"/>
                <a:gd name="connsiteX15" fmla="*/ 2211424 w 2211424"/>
                <a:gd name="connsiteY15" fmla="*/ 2284076 h 2669166"/>
                <a:gd name="connsiteX16" fmla="*/ 2160516 w 2211424"/>
                <a:gd name="connsiteY16" fmla="*/ 2344636 h 2669166"/>
                <a:gd name="connsiteX17" fmla="*/ 2026625 w 2211424"/>
                <a:gd name="connsiteY17" fmla="*/ 2463888 h 2669166"/>
                <a:gd name="connsiteX18" fmla="*/ 1639747 w 2211424"/>
                <a:gd name="connsiteY18" fmla="*/ 2651141 h 2669166"/>
                <a:gd name="connsiteX19" fmla="*/ 1595682 w 2211424"/>
                <a:gd name="connsiteY19" fmla="*/ 2669166 h 2669166"/>
                <a:gd name="connsiteX20" fmla="*/ 1396493 w 2211424"/>
                <a:gd name="connsiteY20" fmla="*/ 2473598 h 2669166"/>
                <a:gd name="connsiteX21" fmla="*/ 1212656 w 2211424"/>
                <a:gd name="connsiteY21" fmla="*/ 2460262 h 2669166"/>
                <a:gd name="connsiteX22" fmla="*/ 1198552 w 2211424"/>
                <a:gd name="connsiteY22" fmla="*/ 2460874 h 2669166"/>
                <a:gd name="connsiteX23" fmla="*/ 692723 w 2211424"/>
                <a:gd name="connsiteY23" fmla="*/ 2541283 h 2669166"/>
                <a:gd name="connsiteX24" fmla="*/ 401595 w 2211424"/>
                <a:gd name="connsiteY24" fmla="*/ 2255395 h 2669166"/>
                <a:gd name="connsiteX25" fmla="*/ 436815 w 2211424"/>
                <a:gd name="connsiteY25" fmla="*/ 2170096 h 2669166"/>
                <a:gd name="connsiteX26" fmla="*/ 276554 w 2211424"/>
                <a:gd name="connsiteY26" fmla="*/ 2055771 h 2669166"/>
                <a:gd name="connsiteX27" fmla="*/ 410918 w 2211424"/>
                <a:gd name="connsiteY27" fmla="*/ 1996794 h 2669166"/>
                <a:gd name="connsiteX28" fmla="*/ 239816 w 2211424"/>
                <a:gd name="connsiteY28" fmla="*/ 1981575 h 2669166"/>
                <a:gd name="connsiteX29" fmla="*/ 289445 w 2211424"/>
                <a:gd name="connsiteY29" fmla="*/ 1783052 h 2669166"/>
                <a:gd name="connsiteX30" fmla="*/ 74031 w 2211424"/>
                <a:gd name="connsiteY30" fmla="*/ 1756113 h 2669166"/>
                <a:gd name="connsiteX31" fmla="*/ 43957 w 2211424"/>
                <a:gd name="connsiteY31" fmla="*/ 1749540 h 2669166"/>
                <a:gd name="connsiteX32" fmla="*/ 22748 w 2211424"/>
                <a:gd name="connsiteY32" fmla="*/ 1749540 h 2669166"/>
                <a:gd name="connsiteX33" fmla="*/ 24934 w 2211424"/>
                <a:gd name="connsiteY33" fmla="*/ 1744661 h 2669166"/>
                <a:gd name="connsiteX34" fmla="*/ 1844 w 2211424"/>
                <a:gd name="connsiteY34" fmla="*/ 1714572 h 2669166"/>
                <a:gd name="connsiteX35" fmla="*/ 7230 w 2211424"/>
                <a:gd name="connsiteY35" fmla="*/ 1673670 h 2669166"/>
                <a:gd name="connsiteX36" fmla="*/ 228312 w 2211424"/>
                <a:gd name="connsiteY36" fmla="*/ 1290743 h 2669166"/>
                <a:gd name="connsiteX37" fmla="*/ 277646 w 2211424"/>
                <a:gd name="connsiteY37" fmla="*/ 1180634 h 2669166"/>
                <a:gd name="connsiteX38" fmla="*/ 277647 w 2211424"/>
                <a:gd name="connsiteY38" fmla="*/ 799640 h 2669166"/>
                <a:gd name="connsiteX39" fmla="*/ 593403 w 2211424"/>
                <a:gd name="connsiteY39" fmla="*/ 37340 h 2669166"/>
                <a:gd name="connsiteX40" fmla="*/ 638660 w 2211424"/>
                <a:gd name="connsiteY40" fmla="*/ 0 h 2669166"/>
                <a:gd name="connsiteX0" fmla="*/ 638660 w 2211424"/>
                <a:gd name="connsiteY0" fmla="*/ 0 h 2669166"/>
                <a:gd name="connsiteX1" fmla="*/ 661224 w 2211424"/>
                <a:gd name="connsiteY1" fmla="*/ 101610 h 2669166"/>
                <a:gd name="connsiteX2" fmla="*/ 742201 w 2211424"/>
                <a:gd name="connsiteY2" fmla="*/ 210796 h 2669166"/>
                <a:gd name="connsiteX3" fmla="*/ 756861 w 2211424"/>
                <a:gd name="connsiteY3" fmla="*/ 219782 h 2669166"/>
                <a:gd name="connsiteX4" fmla="*/ 742016 w 2211424"/>
                <a:gd name="connsiteY4" fmla="*/ 227842 h 2669166"/>
                <a:gd name="connsiteX5" fmla="*/ 473718 w 2211424"/>
                <a:gd name="connsiteY5" fmla="*/ 732449 h 2669166"/>
                <a:gd name="connsiteX6" fmla="*/ 959610 w 2211424"/>
                <a:gd name="connsiteY6" fmla="*/ 1328619 h 2669166"/>
                <a:gd name="connsiteX7" fmla="*/ 1208571 w 2211424"/>
                <a:gd name="connsiteY7" fmla="*/ 1341433 h 2669166"/>
                <a:gd name="connsiteX8" fmla="*/ 1201445 w 2211424"/>
                <a:gd name="connsiteY8" fmla="*/ 1578589 h 2669166"/>
                <a:gd name="connsiteX9" fmla="*/ 1674485 w 2211424"/>
                <a:gd name="connsiteY9" fmla="*/ 1950399 h 2669166"/>
                <a:gd name="connsiteX10" fmla="*/ 1989562 w 2211424"/>
                <a:gd name="connsiteY10" fmla="*/ 1839755 h 2669166"/>
                <a:gd name="connsiteX11" fmla="*/ 2145959 w 2211424"/>
                <a:gd name="connsiteY11" fmla="*/ 1774282 h 2669166"/>
                <a:gd name="connsiteX12" fmla="*/ 2185289 w 2211424"/>
                <a:gd name="connsiteY12" fmla="*/ 1763868 h 2669166"/>
                <a:gd name="connsiteX13" fmla="*/ 2142389 w 2211424"/>
                <a:gd name="connsiteY13" fmla="*/ 1844248 h 2669166"/>
                <a:gd name="connsiteX14" fmla="*/ 2195378 w 2211424"/>
                <a:gd name="connsiteY14" fmla="*/ 2167852 h 2669166"/>
                <a:gd name="connsiteX15" fmla="*/ 2211424 w 2211424"/>
                <a:gd name="connsiteY15" fmla="*/ 2284076 h 2669166"/>
                <a:gd name="connsiteX16" fmla="*/ 2160516 w 2211424"/>
                <a:gd name="connsiteY16" fmla="*/ 2344636 h 2669166"/>
                <a:gd name="connsiteX17" fmla="*/ 2026625 w 2211424"/>
                <a:gd name="connsiteY17" fmla="*/ 2463888 h 2669166"/>
                <a:gd name="connsiteX18" fmla="*/ 1639747 w 2211424"/>
                <a:gd name="connsiteY18" fmla="*/ 2651141 h 2669166"/>
                <a:gd name="connsiteX19" fmla="*/ 1595682 w 2211424"/>
                <a:gd name="connsiteY19" fmla="*/ 2669166 h 2669166"/>
                <a:gd name="connsiteX20" fmla="*/ 1396493 w 2211424"/>
                <a:gd name="connsiteY20" fmla="*/ 2473598 h 2669166"/>
                <a:gd name="connsiteX21" fmla="*/ 1212656 w 2211424"/>
                <a:gd name="connsiteY21" fmla="*/ 2460262 h 2669166"/>
                <a:gd name="connsiteX22" fmla="*/ 1198552 w 2211424"/>
                <a:gd name="connsiteY22" fmla="*/ 2460874 h 2669166"/>
                <a:gd name="connsiteX23" fmla="*/ 692723 w 2211424"/>
                <a:gd name="connsiteY23" fmla="*/ 2541283 h 2669166"/>
                <a:gd name="connsiteX24" fmla="*/ 401595 w 2211424"/>
                <a:gd name="connsiteY24" fmla="*/ 2255395 h 2669166"/>
                <a:gd name="connsiteX25" fmla="*/ 436815 w 2211424"/>
                <a:gd name="connsiteY25" fmla="*/ 2170096 h 2669166"/>
                <a:gd name="connsiteX26" fmla="*/ 276554 w 2211424"/>
                <a:gd name="connsiteY26" fmla="*/ 2055771 h 2669166"/>
                <a:gd name="connsiteX27" fmla="*/ 410918 w 2211424"/>
                <a:gd name="connsiteY27" fmla="*/ 1996794 h 2669166"/>
                <a:gd name="connsiteX28" fmla="*/ 239816 w 2211424"/>
                <a:gd name="connsiteY28" fmla="*/ 1981575 h 2669166"/>
                <a:gd name="connsiteX29" fmla="*/ 289445 w 2211424"/>
                <a:gd name="connsiteY29" fmla="*/ 1783052 h 2669166"/>
                <a:gd name="connsiteX30" fmla="*/ 74031 w 2211424"/>
                <a:gd name="connsiteY30" fmla="*/ 1756113 h 2669166"/>
                <a:gd name="connsiteX31" fmla="*/ 43957 w 2211424"/>
                <a:gd name="connsiteY31" fmla="*/ 1749540 h 2669166"/>
                <a:gd name="connsiteX32" fmla="*/ 22748 w 2211424"/>
                <a:gd name="connsiteY32" fmla="*/ 1749540 h 2669166"/>
                <a:gd name="connsiteX33" fmla="*/ 1844 w 2211424"/>
                <a:gd name="connsiteY33" fmla="*/ 1714572 h 2669166"/>
                <a:gd name="connsiteX34" fmla="*/ 7230 w 2211424"/>
                <a:gd name="connsiteY34" fmla="*/ 1673670 h 2669166"/>
                <a:gd name="connsiteX35" fmla="*/ 228312 w 2211424"/>
                <a:gd name="connsiteY35" fmla="*/ 1290743 h 2669166"/>
                <a:gd name="connsiteX36" fmla="*/ 277646 w 2211424"/>
                <a:gd name="connsiteY36" fmla="*/ 1180634 h 2669166"/>
                <a:gd name="connsiteX37" fmla="*/ 277647 w 2211424"/>
                <a:gd name="connsiteY37" fmla="*/ 799640 h 2669166"/>
                <a:gd name="connsiteX38" fmla="*/ 593403 w 2211424"/>
                <a:gd name="connsiteY38" fmla="*/ 37340 h 2669166"/>
                <a:gd name="connsiteX39" fmla="*/ 638660 w 2211424"/>
                <a:gd name="connsiteY39" fmla="*/ 0 h 2669166"/>
                <a:gd name="connsiteX0" fmla="*/ 638660 w 2211424"/>
                <a:gd name="connsiteY0" fmla="*/ 0 h 2669166"/>
                <a:gd name="connsiteX1" fmla="*/ 661224 w 2211424"/>
                <a:gd name="connsiteY1" fmla="*/ 101610 h 2669166"/>
                <a:gd name="connsiteX2" fmla="*/ 742201 w 2211424"/>
                <a:gd name="connsiteY2" fmla="*/ 210796 h 2669166"/>
                <a:gd name="connsiteX3" fmla="*/ 756861 w 2211424"/>
                <a:gd name="connsiteY3" fmla="*/ 219782 h 2669166"/>
                <a:gd name="connsiteX4" fmla="*/ 742016 w 2211424"/>
                <a:gd name="connsiteY4" fmla="*/ 227842 h 2669166"/>
                <a:gd name="connsiteX5" fmla="*/ 473718 w 2211424"/>
                <a:gd name="connsiteY5" fmla="*/ 732449 h 2669166"/>
                <a:gd name="connsiteX6" fmla="*/ 959610 w 2211424"/>
                <a:gd name="connsiteY6" fmla="*/ 1328619 h 2669166"/>
                <a:gd name="connsiteX7" fmla="*/ 1208571 w 2211424"/>
                <a:gd name="connsiteY7" fmla="*/ 1341433 h 2669166"/>
                <a:gd name="connsiteX8" fmla="*/ 1201445 w 2211424"/>
                <a:gd name="connsiteY8" fmla="*/ 1578589 h 2669166"/>
                <a:gd name="connsiteX9" fmla="*/ 1674485 w 2211424"/>
                <a:gd name="connsiteY9" fmla="*/ 1950399 h 2669166"/>
                <a:gd name="connsiteX10" fmla="*/ 1989562 w 2211424"/>
                <a:gd name="connsiteY10" fmla="*/ 1839755 h 2669166"/>
                <a:gd name="connsiteX11" fmla="*/ 2145959 w 2211424"/>
                <a:gd name="connsiteY11" fmla="*/ 1774282 h 2669166"/>
                <a:gd name="connsiteX12" fmla="*/ 2185289 w 2211424"/>
                <a:gd name="connsiteY12" fmla="*/ 1763868 h 2669166"/>
                <a:gd name="connsiteX13" fmla="*/ 2142389 w 2211424"/>
                <a:gd name="connsiteY13" fmla="*/ 1844248 h 2669166"/>
                <a:gd name="connsiteX14" fmla="*/ 2195378 w 2211424"/>
                <a:gd name="connsiteY14" fmla="*/ 2167852 h 2669166"/>
                <a:gd name="connsiteX15" fmla="*/ 2211424 w 2211424"/>
                <a:gd name="connsiteY15" fmla="*/ 2284076 h 2669166"/>
                <a:gd name="connsiteX16" fmla="*/ 2160516 w 2211424"/>
                <a:gd name="connsiteY16" fmla="*/ 2344636 h 2669166"/>
                <a:gd name="connsiteX17" fmla="*/ 2026625 w 2211424"/>
                <a:gd name="connsiteY17" fmla="*/ 2463888 h 2669166"/>
                <a:gd name="connsiteX18" fmla="*/ 1639747 w 2211424"/>
                <a:gd name="connsiteY18" fmla="*/ 2651141 h 2669166"/>
                <a:gd name="connsiteX19" fmla="*/ 1595682 w 2211424"/>
                <a:gd name="connsiteY19" fmla="*/ 2669166 h 2669166"/>
                <a:gd name="connsiteX20" fmla="*/ 1396493 w 2211424"/>
                <a:gd name="connsiteY20" fmla="*/ 2473598 h 2669166"/>
                <a:gd name="connsiteX21" fmla="*/ 1212656 w 2211424"/>
                <a:gd name="connsiteY21" fmla="*/ 2460262 h 2669166"/>
                <a:gd name="connsiteX22" fmla="*/ 1198552 w 2211424"/>
                <a:gd name="connsiteY22" fmla="*/ 2460874 h 2669166"/>
                <a:gd name="connsiteX23" fmla="*/ 692723 w 2211424"/>
                <a:gd name="connsiteY23" fmla="*/ 2541283 h 2669166"/>
                <a:gd name="connsiteX24" fmla="*/ 401595 w 2211424"/>
                <a:gd name="connsiteY24" fmla="*/ 2255395 h 2669166"/>
                <a:gd name="connsiteX25" fmla="*/ 436815 w 2211424"/>
                <a:gd name="connsiteY25" fmla="*/ 2170096 h 2669166"/>
                <a:gd name="connsiteX26" fmla="*/ 276554 w 2211424"/>
                <a:gd name="connsiteY26" fmla="*/ 2055771 h 2669166"/>
                <a:gd name="connsiteX27" fmla="*/ 410918 w 2211424"/>
                <a:gd name="connsiteY27" fmla="*/ 1996794 h 2669166"/>
                <a:gd name="connsiteX28" fmla="*/ 239816 w 2211424"/>
                <a:gd name="connsiteY28" fmla="*/ 1981575 h 2669166"/>
                <a:gd name="connsiteX29" fmla="*/ 289445 w 2211424"/>
                <a:gd name="connsiteY29" fmla="*/ 1783052 h 2669166"/>
                <a:gd name="connsiteX30" fmla="*/ 74031 w 2211424"/>
                <a:gd name="connsiteY30" fmla="*/ 1756113 h 2669166"/>
                <a:gd name="connsiteX31" fmla="*/ 22748 w 2211424"/>
                <a:gd name="connsiteY31" fmla="*/ 1749540 h 2669166"/>
                <a:gd name="connsiteX32" fmla="*/ 1844 w 2211424"/>
                <a:gd name="connsiteY32" fmla="*/ 1714572 h 2669166"/>
                <a:gd name="connsiteX33" fmla="*/ 7230 w 2211424"/>
                <a:gd name="connsiteY33" fmla="*/ 1673670 h 2669166"/>
                <a:gd name="connsiteX34" fmla="*/ 228312 w 2211424"/>
                <a:gd name="connsiteY34" fmla="*/ 1290743 h 2669166"/>
                <a:gd name="connsiteX35" fmla="*/ 277646 w 2211424"/>
                <a:gd name="connsiteY35" fmla="*/ 1180634 h 2669166"/>
                <a:gd name="connsiteX36" fmla="*/ 277647 w 2211424"/>
                <a:gd name="connsiteY36" fmla="*/ 799640 h 2669166"/>
                <a:gd name="connsiteX37" fmla="*/ 593403 w 2211424"/>
                <a:gd name="connsiteY37" fmla="*/ 37340 h 2669166"/>
                <a:gd name="connsiteX38" fmla="*/ 638660 w 2211424"/>
                <a:gd name="connsiteY38" fmla="*/ 0 h 2669166"/>
                <a:gd name="connsiteX0" fmla="*/ 638660 w 2211424"/>
                <a:gd name="connsiteY0" fmla="*/ 0 h 2669166"/>
                <a:gd name="connsiteX1" fmla="*/ 661224 w 2211424"/>
                <a:gd name="connsiteY1" fmla="*/ 101610 h 2669166"/>
                <a:gd name="connsiteX2" fmla="*/ 742201 w 2211424"/>
                <a:gd name="connsiteY2" fmla="*/ 210796 h 2669166"/>
                <a:gd name="connsiteX3" fmla="*/ 756861 w 2211424"/>
                <a:gd name="connsiteY3" fmla="*/ 219782 h 2669166"/>
                <a:gd name="connsiteX4" fmla="*/ 742016 w 2211424"/>
                <a:gd name="connsiteY4" fmla="*/ 227842 h 2669166"/>
                <a:gd name="connsiteX5" fmla="*/ 473718 w 2211424"/>
                <a:gd name="connsiteY5" fmla="*/ 732449 h 2669166"/>
                <a:gd name="connsiteX6" fmla="*/ 959610 w 2211424"/>
                <a:gd name="connsiteY6" fmla="*/ 1328619 h 2669166"/>
                <a:gd name="connsiteX7" fmla="*/ 1208571 w 2211424"/>
                <a:gd name="connsiteY7" fmla="*/ 1341433 h 2669166"/>
                <a:gd name="connsiteX8" fmla="*/ 1201445 w 2211424"/>
                <a:gd name="connsiteY8" fmla="*/ 1578589 h 2669166"/>
                <a:gd name="connsiteX9" fmla="*/ 1674485 w 2211424"/>
                <a:gd name="connsiteY9" fmla="*/ 1950399 h 2669166"/>
                <a:gd name="connsiteX10" fmla="*/ 1989562 w 2211424"/>
                <a:gd name="connsiteY10" fmla="*/ 1839755 h 2669166"/>
                <a:gd name="connsiteX11" fmla="*/ 2145959 w 2211424"/>
                <a:gd name="connsiteY11" fmla="*/ 1774282 h 2669166"/>
                <a:gd name="connsiteX12" fmla="*/ 2185289 w 2211424"/>
                <a:gd name="connsiteY12" fmla="*/ 1763868 h 2669166"/>
                <a:gd name="connsiteX13" fmla="*/ 2142389 w 2211424"/>
                <a:gd name="connsiteY13" fmla="*/ 1844248 h 2669166"/>
                <a:gd name="connsiteX14" fmla="*/ 2195378 w 2211424"/>
                <a:gd name="connsiteY14" fmla="*/ 2167852 h 2669166"/>
                <a:gd name="connsiteX15" fmla="*/ 2211424 w 2211424"/>
                <a:gd name="connsiteY15" fmla="*/ 2284076 h 2669166"/>
                <a:gd name="connsiteX16" fmla="*/ 2160516 w 2211424"/>
                <a:gd name="connsiteY16" fmla="*/ 2344636 h 2669166"/>
                <a:gd name="connsiteX17" fmla="*/ 2026625 w 2211424"/>
                <a:gd name="connsiteY17" fmla="*/ 2463888 h 2669166"/>
                <a:gd name="connsiteX18" fmla="*/ 1639747 w 2211424"/>
                <a:gd name="connsiteY18" fmla="*/ 2651141 h 2669166"/>
                <a:gd name="connsiteX19" fmla="*/ 1595682 w 2211424"/>
                <a:gd name="connsiteY19" fmla="*/ 2669166 h 2669166"/>
                <a:gd name="connsiteX20" fmla="*/ 1396493 w 2211424"/>
                <a:gd name="connsiteY20" fmla="*/ 2473598 h 2669166"/>
                <a:gd name="connsiteX21" fmla="*/ 1212656 w 2211424"/>
                <a:gd name="connsiteY21" fmla="*/ 2460262 h 2669166"/>
                <a:gd name="connsiteX22" fmla="*/ 1198552 w 2211424"/>
                <a:gd name="connsiteY22" fmla="*/ 2460874 h 2669166"/>
                <a:gd name="connsiteX23" fmla="*/ 692723 w 2211424"/>
                <a:gd name="connsiteY23" fmla="*/ 2541283 h 2669166"/>
                <a:gd name="connsiteX24" fmla="*/ 401595 w 2211424"/>
                <a:gd name="connsiteY24" fmla="*/ 2255395 h 2669166"/>
                <a:gd name="connsiteX25" fmla="*/ 436815 w 2211424"/>
                <a:gd name="connsiteY25" fmla="*/ 2170096 h 2669166"/>
                <a:gd name="connsiteX26" fmla="*/ 276554 w 2211424"/>
                <a:gd name="connsiteY26" fmla="*/ 2055771 h 2669166"/>
                <a:gd name="connsiteX27" fmla="*/ 410918 w 2211424"/>
                <a:gd name="connsiteY27" fmla="*/ 1996794 h 2669166"/>
                <a:gd name="connsiteX28" fmla="*/ 239816 w 2211424"/>
                <a:gd name="connsiteY28" fmla="*/ 1981575 h 2669166"/>
                <a:gd name="connsiteX29" fmla="*/ 289445 w 2211424"/>
                <a:gd name="connsiteY29" fmla="*/ 1783052 h 2669166"/>
                <a:gd name="connsiteX30" fmla="*/ 74031 w 2211424"/>
                <a:gd name="connsiteY30" fmla="*/ 1756113 h 2669166"/>
                <a:gd name="connsiteX31" fmla="*/ 22748 w 2211424"/>
                <a:gd name="connsiteY31" fmla="*/ 1749540 h 2669166"/>
                <a:gd name="connsiteX32" fmla="*/ 1844 w 2211424"/>
                <a:gd name="connsiteY32" fmla="*/ 1714572 h 2669166"/>
                <a:gd name="connsiteX33" fmla="*/ 7230 w 2211424"/>
                <a:gd name="connsiteY33" fmla="*/ 1673670 h 2669166"/>
                <a:gd name="connsiteX34" fmla="*/ 228312 w 2211424"/>
                <a:gd name="connsiteY34" fmla="*/ 1290743 h 2669166"/>
                <a:gd name="connsiteX35" fmla="*/ 277646 w 2211424"/>
                <a:gd name="connsiteY35" fmla="*/ 1180634 h 2669166"/>
                <a:gd name="connsiteX36" fmla="*/ 277647 w 2211424"/>
                <a:gd name="connsiteY36" fmla="*/ 799640 h 2669166"/>
                <a:gd name="connsiteX37" fmla="*/ 593403 w 2211424"/>
                <a:gd name="connsiteY37" fmla="*/ 37340 h 2669166"/>
                <a:gd name="connsiteX38" fmla="*/ 638660 w 2211424"/>
                <a:gd name="connsiteY38" fmla="*/ 0 h 2669166"/>
                <a:gd name="connsiteX0" fmla="*/ 638660 w 2211424"/>
                <a:gd name="connsiteY0" fmla="*/ 0 h 2669166"/>
                <a:gd name="connsiteX1" fmla="*/ 661224 w 2211424"/>
                <a:gd name="connsiteY1" fmla="*/ 101610 h 2669166"/>
                <a:gd name="connsiteX2" fmla="*/ 742201 w 2211424"/>
                <a:gd name="connsiteY2" fmla="*/ 210796 h 2669166"/>
                <a:gd name="connsiteX3" fmla="*/ 756861 w 2211424"/>
                <a:gd name="connsiteY3" fmla="*/ 219782 h 2669166"/>
                <a:gd name="connsiteX4" fmla="*/ 742016 w 2211424"/>
                <a:gd name="connsiteY4" fmla="*/ 227842 h 2669166"/>
                <a:gd name="connsiteX5" fmla="*/ 473718 w 2211424"/>
                <a:gd name="connsiteY5" fmla="*/ 732449 h 2669166"/>
                <a:gd name="connsiteX6" fmla="*/ 959610 w 2211424"/>
                <a:gd name="connsiteY6" fmla="*/ 1328619 h 2669166"/>
                <a:gd name="connsiteX7" fmla="*/ 1208571 w 2211424"/>
                <a:gd name="connsiteY7" fmla="*/ 1341433 h 2669166"/>
                <a:gd name="connsiteX8" fmla="*/ 1201445 w 2211424"/>
                <a:gd name="connsiteY8" fmla="*/ 1578589 h 2669166"/>
                <a:gd name="connsiteX9" fmla="*/ 1674485 w 2211424"/>
                <a:gd name="connsiteY9" fmla="*/ 1950399 h 2669166"/>
                <a:gd name="connsiteX10" fmla="*/ 1989562 w 2211424"/>
                <a:gd name="connsiteY10" fmla="*/ 1839755 h 2669166"/>
                <a:gd name="connsiteX11" fmla="*/ 2145959 w 2211424"/>
                <a:gd name="connsiteY11" fmla="*/ 1774282 h 2669166"/>
                <a:gd name="connsiteX12" fmla="*/ 2185289 w 2211424"/>
                <a:gd name="connsiteY12" fmla="*/ 1763868 h 2669166"/>
                <a:gd name="connsiteX13" fmla="*/ 2142389 w 2211424"/>
                <a:gd name="connsiteY13" fmla="*/ 1844248 h 2669166"/>
                <a:gd name="connsiteX14" fmla="*/ 2195378 w 2211424"/>
                <a:gd name="connsiteY14" fmla="*/ 2167852 h 2669166"/>
                <a:gd name="connsiteX15" fmla="*/ 2211424 w 2211424"/>
                <a:gd name="connsiteY15" fmla="*/ 2284076 h 2669166"/>
                <a:gd name="connsiteX16" fmla="*/ 2160516 w 2211424"/>
                <a:gd name="connsiteY16" fmla="*/ 2344636 h 2669166"/>
                <a:gd name="connsiteX17" fmla="*/ 2026625 w 2211424"/>
                <a:gd name="connsiteY17" fmla="*/ 2463888 h 2669166"/>
                <a:gd name="connsiteX18" fmla="*/ 1639747 w 2211424"/>
                <a:gd name="connsiteY18" fmla="*/ 2651141 h 2669166"/>
                <a:gd name="connsiteX19" fmla="*/ 1595682 w 2211424"/>
                <a:gd name="connsiteY19" fmla="*/ 2669166 h 2669166"/>
                <a:gd name="connsiteX20" fmla="*/ 1396493 w 2211424"/>
                <a:gd name="connsiteY20" fmla="*/ 2473598 h 2669166"/>
                <a:gd name="connsiteX21" fmla="*/ 1212656 w 2211424"/>
                <a:gd name="connsiteY21" fmla="*/ 2460262 h 2669166"/>
                <a:gd name="connsiteX22" fmla="*/ 1198552 w 2211424"/>
                <a:gd name="connsiteY22" fmla="*/ 2460874 h 2669166"/>
                <a:gd name="connsiteX23" fmla="*/ 692723 w 2211424"/>
                <a:gd name="connsiteY23" fmla="*/ 2541283 h 2669166"/>
                <a:gd name="connsiteX24" fmla="*/ 401595 w 2211424"/>
                <a:gd name="connsiteY24" fmla="*/ 2255395 h 2669166"/>
                <a:gd name="connsiteX25" fmla="*/ 436815 w 2211424"/>
                <a:gd name="connsiteY25" fmla="*/ 2170096 h 2669166"/>
                <a:gd name="connsiteX26" fmla="*/ 276554 w 2211424"/>
                <a:gd name="connsiteY26" fmla="*/ 2055771 h 2669166"/>
                <a:gd name="connsiteX27" fmla="*/ 410918 w 2211424"/>
                <a:gd name="connsiteY27" fmla="*/ 1996794 h 2669166"/>
                <a:gd name="connsiteX28" fmla="*/ 239816 w 2211424"/>
                <a:gd name="connsiteY28" fmla="*/ 1981575 h 2669166"/>
                <a:gd name="connsiteX29" fmla="*/ 289445 w 2211424"/>
                <a:gd name="connsiteY29" fmla="*/ 1783052 h 2669166"/>
                <a:gd name="connsiteX30" fmla="*/ 22748 w 2211424"/>
                <a:gd name="connsiteY30" fmla="*/ 1749540 h 2669166"/>
                <a:gd name="connsiteX31" fmla="*/ 1844 w 2211424"/>
                <a:gd name="connsiteY31" fmla="*/ 1714572 h 2669166"/>
                <a:gd name="connsiteX32" fmla="*/ 7230 w 2211424"/>
                <a:gd name="connsiteY32" fmla="*/ 1673670 h 2669166"/>
                <a:gd name="connsiteX33" fmla="*/ 228312 w 2211424"/>
                <a:gd name="connsiteY33" fmla="*/ 1290743 h 2669166"/>
                <a:gd name="connsiteX34" fmla="*/ 277646 w 2211424"/>
                <a:gd name="connsiteY34" fmla="*/ 1180634 h 2669166"/>
                <a:gd name="connsiteX35" fmla="*/ 277647 w 2211424"/>
                <a:gd name="connsiteY35" fmla="*/ 799640 h 2669166"/>
                <a:gd name="connsiteX36" fmla="*/ 593403 w 2211424"/>
                <a:gd name="connsiteY36" fmla="*/ 37340 h 2669166"/>
                <a:gd name="connsiteX37" fmla="*/ 638660 w 2211424"/>
                <a:gd name="connsiteY37" fmla="*/ 0 h 2669166"/>
                <a:gd name="connsiteX0" fmla="*/ 638660 w 2211424"/>
                <a:gd name="connsiteY0" fmla="*/ 0 h 2669166"/>
                <a:gd name="connsiteX1" fmla="*/ 661224 w 2211424"/>
                <a:gd name="connsiteY1" fmla="*/ 101610 h 2669166"/>
                <a:gd name="connsiteX2" fmla="*/ 742201 w 2211424"/>
                <a:gd name="connsiteY2" fmla="*/ 210796 h 2669166"/>
                <a:gd name="connsiteX3" fmla="*/ 756861 w 2211424"/>
                <a:gd name="connsiteY3" fmla="*/ 219782 h 2669166"/>
                <a:gd name="connsiteX4" fmla="*/ 742016 w 2211424"/>
                <a:gd name="connsiteY4" fmla="*/ 227842 h 2669166"/>
                <a:gd name="connsiteX5" fmla="*/ 473718 w 2211424"/>
                <a:gd name="connsiteY5" fmla="*/ 732449 h 2669166"/>
                <a:gd name="connsiteX6" fmla="*/ 959610 w 2211424"/>
                <a:gd name="connsiteY6" fmla="*/ 1328619 h 2669166"/>
                <a:gd name="connsiteX7" fmla="*/ 1208571 w 2211424"/>
                <a:gd name="connsiteY7" fmla="*/ 1341433 h 2669166"/>
                <a:gd name="connsiteX8" fmla="*/ 1201445 w 2211424"/>
                <a:gd name="connsiteY8" fmla="*/ 1578589 h 2669166"/>
                <a:gd name="connsiteX9" fmla="*/ 1674485 w 2211424"/>
                <a:gd name="connsiteY9" fmla="*/ 1950399 h 2669166"/>
                <a:gd name="connsiteX10" fmla="*/ 1989562 w 2211424"/>
                <a:gd name="connsiteY10" fmla="*/ 1839755 h 2669166"/>
                <a:gd name="connsiteX11" fmla="*/ 2145959 w 2211424"/>
                <a:gd name="connsiteY11" fmla="*/ 1774282 h 2669166"/>
                <a:gd name="connsiteX12" fmla="*/ 2185289 w 2211424"/>
                <a:gd name="connsiteY12" fmla="*/ 1763868 h 2669166"/>
                <a:gd name="connsiteX13" fmla="*/ 2142389 w 2211424"/>
                <a:gd name="connsiteY13" fmla="*/ 1844248 h 2669166"/>
                <a:gd name="connsiteX14" fmla="*/ 2195378 w 2211424"/>
                <a:gd name="connsiteY14" fmla="*/ 2167852 h 2669166"/>
                <a:gd name="connsiteX15" fmla="*/ 2211424 w 2211424"/>
                <a:gd name="connsiteY15" fmla="*/ 2284076 h 2669166"/>
                <a:gd name="connsiteX16" fmla="*/ 2160516 w 2211424"/>
                <a:gd name="connsiteY16" fmla="*/ 2344636 h 2669166"/>
                <a:gd name="connsiteX17" fmla="*/ 2026625 w 2211424"/>
                <a:gd name="connsiteY17" fmla="*/ 2463888 h 2669166"/>
                <a:gd name="connsiteX18" fmla="*/ 1639747 w 2211424"/>
                <a:gd name="connsiteY18" fmla="*/ 2651141 h 2669166"/>
                <a:gd name="connsiteX19" fmla="*/ 1595682 w 2211424"/>
                <a:gd name="connsiteY19" fmla="*/ 2669166 h 2669166"/>
                <a:gd name="connsiteX20" fmla="*/ 1396493 w 2211424"/>
                <a:gd name="connsiteY20" fmla="*/ 2473598 h 2669166"/>
                <a:gd name="connsiteX21" fmla="*/ 1212656 w 2211424"/>
                <a:gd name="connsiteY21" fmla="*/ 2460262 h 2669166"/>
                <a:gd name="connsiteX22" fmla="*/ 1198552 w 2211424"/>
                <a:gd name="connsiteY22" fmla="*/ 2460874 h 2669166"/>
                <a:gd name="connsiteX23" fmla="*/ 692723 w 2211424"/>
                <a:gd name="connsiteY23" fmla="*/ 2541283 h 2669166"/>
                <a:gd name="connsiteX24" fmla="*/ 401595 w 2211424"/>
                <a:gd name="connsiteY24" fmla="*/ 2255395 h 2669166"/>
                <a:gd name="connsiteX25" fmla="*/ 436815 w 2211424"/>
                <a:gd name="connsiteY25" fmla="*/ 2170096 h 2669166"/>
                <a:gd name="connsiteX26" fmla="*/ 276554 w 2211424"/>
                <a:gd name="connsiteY26" fmla="*/ 2055771 h 2669166"/>
                <a:gd name="connsiteX27" fmla="*/ 410918 w 2211424"/>
                <a:gd name="connsiteY27" fmla="*/ 1996794 h 2669166"/>
                <a:gd name="connsiteX28" fmla="*/ 239816 w 2211424"/>
                <a:gd name="connsiteY28" fmla="*/ 1981575 h 2669166"/>
                <a:gd name="connsiteX29" fmla="*/ 289445 w 2211424"/>
                <a:gd name="connsiteY29" fmla="*/ 1783052 h 2669166"/>
                <a:gd name="connsiteX30" fmla="*/ 22748 w 2211424"/>
                <a:gd name="connsiteY30" fmla="*/ 1749540 h 2669166"/>
                <a:gd name="connsiteX31" fmla="*/ 1844 w 2211424"/>
                <a:gd name="connsiteY31" fmla="*/ 1714572 h 2669166"/>
                <a:gd name="connsiteX32" fmla="*/ 7230 w 2211424"/>
                <a:gd name="connsiteY32" fmla="*/ 1673670 h 2669166"/>
                <a:gd name="connsiteX33" fmla="*/ 228312 w 2211424"/>
                <a:gd name="connsiteY33" fmla="*/ 1290743 h 2669166"/>
                <a:gd name="connsiteX34" fmla="*/ 277646 w 2211424"/>
                <a:gd name="connsiteY34" fmla="*/ 1180634 h 2669166"/>
                <a:gd name="connsiteX35" fmla="*/ 277647 w 2211424"/>
                <a:gd name="connsiteY35" fmla="*/ 799640 h 2669166"/>
                <a:gd name="connsiteX36" fmla="*/ 593403 w 2211424"/>
                <a:gd name="connsiteY36" fmla="*/ 37340 h 2669166"/>
                <a:gd name="connsiteX37" fmla="*/ 638660 w 2211424"/>
                <a:gd name="connsiteY37" fmla="*/ 0 h 2669166"/>
                <a:gd name="connsiteX0" fmla="*/ 638660 w 2211424"/>
                <a:gd name="connsiteY0" fmla="*/ 0 h 2669166"/>
                <a:gd name="connsiteX1" fmla="*/ 661224 w 2211424"/>
                <a:gd name="connsiteY1" fmla="*/ 101610 h 2669166"/>
                <a:gd name="connsiteX2" fmla="*/ 742201 w 2211424"/>
                <a:gd name="connsiteY2" fmla="*/ 210796 h 2669166"/>
                <a:gd name="connsiteX3" fmla="*/ 756861 w 2211424"/>
                <a:gd name="connsiteY3" fmla="*/ 219782 h 2669166"/>
                <a:gd name="connsiteX4" fmla="*/ 742016 w 2211424"/>
                <a:gd name="connsiteY4" fmla="*/ 227842 h 2669166"/>
                <a:gd name="connsiteX5" fmla="*/ 473718 w 2211424"/>
                <a:gd name="connsiteY5" fmla="*/ 732449 h 2669166"/>
                <a:gd name="connsiteX6" fmla="*/ 959610 w 2211424"/>
                <a:gd name="connsiteY6" fmla="*/ 1328619 h 2669166"/>
                <a:gd name="connsiteX7" fmla="*/ 1208571 w 2211424"/>
                <a:gd name="connsiteY7" fmla="*/ 1341433 h 2669166"/>
                <a:gd name="connsiteX8" fmla="*/ 1201445 w 2211424"/>
                <a:gd name="connsiteY8" fmla="*/ 1578589 h 2669166"/>
                <a:gd name="connsiteX9" fmla="*/ 1674485 w 2211424"/>
                <a:gd name="connsiteY9" fmla="*/ 1950399 h 2669166"/>
                <a:gd name="connsiteX10" fmla="*/ 1989562 w 2211424"/>
                <a:gd name="connsiteY10" fmla="*/ 1839755 h 2669166"/>
                <a:gd name="connsiteX11" fmla="*/ 2145959 w 2211424"/>
                <a:gd name="connsiteY11" fmla="*/ 1774282 h 2669166"/>
                <a:gd name="connsiteX12" fmla="*/ 2185289 w 2211424"/>
                <a:gd name="connsiteY12" fmla="*/ 1763868 h 2669166"/>
                <a:gd name="connsiteX13" fmla="*/ 2142389 w 2211424"/>
                <a:gd name="connsiteY13" fmla="*/ 1844248 h 2669166"/>
                <a:gd name="connsiteX14" fmla="*/ 2195378 w 2211424"/>
                <a:gd name="connsiteY14" fmla="*/ 2167852 h 2669166"/>
                <a:gd name="connsiteX15" fmla="*/ 2211424 w 2211424"/>
                <a:gd name="connsiteY15" fmla="*/ 2284076 h 2669166"/>
                <a:gd name="connsiteX16" fmla="*/ 2160516 w 2211424"/>
                <a:gd name="connsiteY16" fmla="*/ 2344636 h 2669166"/>
                <a:gd name="connsiteX17" fmla="*/ 2026625 w 2211424"/>
                <a:gd name="connsiteY17" fmla="*/ 2463888 h 2669166"/>
                <a:gd name="connsiteX18" fmla="*/ 1639747 w 2211424"/>
                <a:gd name="connsiteY18" fmla="*/ 2651141 h 2669166"/>
                <a:gd name="connsiteX19" fmla="*/ 1595682 w 2211424"/>
                <a:gd name="connsiteY19" fmla="*/ 2669166 h 2669166"/>
                <a:gd name="connsiteX20" fmla="*/ 1396493 w 2211424"/>
                <a:gd name="connsiteY20" fmla="*/ 2473598 h 2669166"/>
                <a:gd name="connsiteX21" fmla="*/ 1212656 w 2211424"/>
                <a:gd name="connsiteY21" fmla="*/ 2460262 h 2669166"/>
                <a:gd name="connsiteX22" fmla="*/ 1198552 w 2211424"/>
                <a:gd name="connsiteY22" fmla="*/ 2460874 h 2669166"/>
                <a:gd name="connsiteX23" fmla="*/ 692723 w 2211424"/>
                <a:gd name="connsiteY23" fmla="*/ 2541283 h 2669166"/>
                <a:gd name="connsiteX24" fmla="*/ 401595 w 2211424"/>
                <a:gd name="connsiteY24" fmla="*/ 2255395 h 2669166"/>
                <a:gd name="connsiteX25" fmla="*/ 436815 w 2211424"/>
                <a:gd name="connsiteY25" fmla="*/ 2170096 h 2669166"/>
                <a:gd name="connsiteX26" fmla="*/ 276554 w 2211424"/>
                <a:gd name="connsiteY26" fmla="*/ 2055771 h 2669166"/>
                <a:gd name="connsiteX27" fmla="*/ 410918 w 2211424"/>
                <a:gd name="connsiteY27" fmla="*/ 1996794 h 2669166"/>
                <a:gd name="connsiteX28" fmla="*/ 239816 w 2211424"/>
                <a:gd name="connsiteY28" fmla="*/ 1981575 h 2669166"/>
                <a:gd name="connsiteX29" fmla="*/ 289445 w 2211424"/>
                <a:gd name="connsiteY29" fmla="*/ 1783052 h 2669166"/>
                <a:gd name="connsiteX30" fmla="*/ 22748 w 2211424"/>
                <a:gd name="connsiteY30" fmla="*/ 1749540 h 2669166"/>
                <a:gd name="connsiteX31" fmla="*/ 1844 w 2211424"/>
                <a:gd name="connsiteY31" fmla="*/ 1714572 h 2669166"/>
                <a:gd name="connsiteX32" fmla="*/ 7230 w 2211424"/>
                <a:gd name="connsiteY32" fmla="*/ 1673670 h 2669166"/>
                <a:gd name="connsiteX33" fmla="*/ 228312 w 2211424"/>
                <a:gd name="connsiteY33" fmla="*/ 1290743 h 2669166"/>
                <a:gd name="connsiteX34" fmla="*/ 277646 w 2211424"/>
                <a:gd name="connsiteY34" fmla="*/ 1180634 h 2669166"/>
                <a:gd name="connsiteX35" fmla="*/ 277647 w 2211424"/>
                <a:gd name="connsiteY35" fmla="*/ 799640 h 2669166"/>
                <a:gd name="connsiteX36" fmla="*/ 593403 w 2211424"/>
                <a:gd name="connsiteY36" fmla="*/ 37340 h 2669166"/>
                <a:gd name="connsiteX37" fmla="*/ 638660 w 2211424"/>
                <a:gd name="connsiteY37" fmla="*/ 0 h 26691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211424" h="2669166">
                  <a:moveTo>
                    <a:pt x="638660" y="0"/>
                  </a:moveTo>
                  <a:lnTo>
                    <a:pt x="661224" y="101610"/>
                  </a:lnTo>
                  <a:cubicBezTo>
                    <a:pt x="680344" y="142707"/>
                    <a:pt x="708012" y="179716"/>
                    <a:pt x="742201" y="210796"/>
                  </a:cubicBezTo>
                  <a:lnTo>
                    <a:pt x="756861" y="219782"/>
                  </a:lnTo>
                  <a:lnTo>
                    <a:pt x="742016" y="227842"/>
                  </a:lnTo>
                  <a:cubicBezTo>
                    <a:pt x="580146" y="337198"/>
                    <a:pt x="473719" y="522394"/>
                    <a:pt x="473718" y="732449"/>
                  </a:cubicBezTo>
                  <a:cubicBezTo>
                    <a:pt x="473719" y="1026523"/>
                    <a:pt x="682311" y="1271876"/>
                    <a:pt x="959610" y="1328619"/>
                  </a:cubicBezTo>
                  <a:lnTo>
                    <a:pt x="1208571" y="1341433"/>
                  </a:lnTo>
                  <a:cubicBezTo>
                    <a:pt x="1203823" y="1370674"/>
                    <a:pt x="1206192" y="1549348"/>
                    <a:pt x="1201445" y="1578589"/>
                  </a:cubicBezTo>
                  <a:cubicBezTo>
                    <a:pt x="1201443" y="1831094"/>
                    <a:pt x="1536170" y="1946231"/>
                    <a:pt x="1674485" y="1950399"/>
                  </a:cubicBezTo>
                  <a:cubicBezTo>
                    <a:pt x="1820067" y="1954787"/>
                    <a:pt x="1901469" y="1862888"/>
                    <a:pt x="1989562" y="1839755"/>
                  </a:cubicBezTo>
                  <a:lnTo>
                    <a:pt x="2145959" y="1774282"/>
                  </a:lnTo>
                  <a:lnTo>
                    <a:pt x="2185289" y="1763868"/>
                  </a:lnTo>
                  <a:lnTo>
                    <a:pt x="2142389" y="1844248"/>
                  </a:lnTo>
                  <a:cubicBezTo>
                    <a:pt x="2162785" y="1967477"/>
                    <a:pt x="2180740" y="2074649"/>
                    <a:pt x="2195378" y="2167852"/>
                  </a:cubicBezTo>
                  <a:lnTo>
                    <a:pt x="2211424" y="2284076"/>
                  </a:lnTo>
                  <a:lnTo>
                    <a:pt x="2160516" y="2344636"/>
                  </a:lnTo>
                  <a:cubicBezTo>
                    <a:pt x="2123534" y="2383296"/>
                    <a:pt x="2080180" y="2422865"/>
                    <a:pt x="2026625" y="2463888"/>
                  </a:cubicBezTo>
                  <a:cubicBezTo>
                    <a:pt x="1906407" y="2537232"/>
                    <a:pt x="1774536" y="2596007"/>
                    <a:pt x="1639747" y="2651141"/>
                  </a:cubicBezTo>
                  <a:lnTo>
                    <a:pt x="1595682" y="2669166"/>
                  </a:lnTo>
                  <a:lnTo>
                    <a:pt x="1396493" y="2473598"/>
                  </a:lnTo>
                  <a:lnTo>
                    <a:pt x="1212656" y="2460262"/>
                  </a:lnTo>
                  <a:lnTo>
                    <a:pt x="1198552" y="2460874"/>
                  </a:lnTo>
                  <a:cubicBezTo>
                    <a:pt x="1013432" y="2480393"/>
                    <a:pt x="822484" y="2518121"/>
                    <a:pt x="692723" y="2541283"/>
                  </a:cubicBezTo>
                  <a:cubicBezTo>
                    <a:pt x="365740" y="2541283"/>
                    <a:pt x="368576" y="2367354"/>
                    <a:pt x="401595" y="2255395"/>
                  </a:cubicBezTo>
                  <a:lnTo>
                    <a:pt x="436815" y="2170096"/>
                  </a:lnTo>
                  <a:cubicBezTo>
                    <a:pt x="413996" y="2133527"/>
                    <a:pt x="280870" y="2084655"/>
                    <a:pt x="276554" y="2055771"/>
                  </a:cubicBezTo>
                  <a:cubicBezTo>
                    <a:pt x="272238" y="2026887"/>
                    <a:pt x="417041" y="2009160"/>
                    <a:pt x="410918" y="1996794"/>
                  </a:cubicBezTo>
                  <a:cubicBezTo>
                    <a:pt x="404795" y="1984428"/>
                    <a:pt x="260062" y="2017199"/>
                    <a:pt x="239816" y="1981575"/>
                  </a:cubicBezTo>
                  <a:cubicBezTo>
                    <a:pt x="219571" y="1945951"/>
                    <a:pt x="317076" y="1820629"/>
                    <a:pt x="289445" y="1783052"/>
                  </a:cubicBezTo>
                  <a:cubicBezTo>
                    <a:pt x="200546" y="1771881"/>
                    <a:pt x="45673" y="1769948"/>
                    <a:pt x="22748" y="1749540"/>
                  </a:cubicBezTo>
                  <a:cubicBezTo>
                    <a:pt x="-177" y="1729132"/>
                    <a:pt x="4430" y="1727217"/>
                    <a:pt x="1844" y="1714572"/>
                  </a:cubicBezTo>
                  <a:cubicBezTo>
                    <a:pt x="-1725" y="1701249"/>
                    <a:pt x="-213" y="1686562"/>
                    <a:pt x="7230" y="1673670"/>
                  </a:cubicBezTo>
                  <a:lnTo>
                    <a:pt x="228312" y="1290743"/>
                  </a:lnTo>
                  <a:lnTo>
                    <a:pt x="277646" y="1180634"/>
                  </a:lnTo>
                  <a:cubicBezTo>
                    <a:pt x="277646" y="1053636"/>
                    <a:pt x="277647" y="926638"/>
                    <a:pt x="277647" y="799640"/>
                  </a:cubicBezTo>
                  <a:cubicBezTo>
                    <a:pt x="277647" y="501944"/>
                    <a:pt x="398311" y="232430"/>
                    <a:pt x="593403" y="37340"/>
                  </a:cubicBezTo>
                  <a:lnTo>
                    <a:pt x="638660" y="0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latin typeface="HelvLight" pitchFamily="2" charset="0"/>
              </a:endParaRPr>
            </a:p>
          </p:txBody>
        </p:sp>
      </p:grpSp>
      <p:pic>
        <p:nvPicPr>
          <p:cNvPr id="67" name="Picture 6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63" y="1740312"/>
            <a:ext cx="2412123" cy="1356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985642"/>
      </p:ext>
    </p:extLst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402" y="123549"/>
            <a:ext cx="10515600" cy="995915"/>
          </a:xfrm>
        </p:spPr>
        <p:txBody>
          <a:bodyPr>
            <a:normAutofit/>
          </a:bodyPr>
          <a:lstStyle>
            <a:lvl1pPr>
              <a:defRPr sz="4000">
                <a:latin typeface="HelvLight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2">
                    <a:lumMod val="50000"/>
                  </a:schemeClr>
                </a:solidFill>
                <a:latin typeface="HelvLight" pitchFamily="2" charset="0"/>
              </a:defRPr>
            </a:lvl1pPr>
          </a:lstStyle>
          <a:p>
            <a:r>
              <a:rPr lang="en-IN" dirty="0" smtClean="0"/>
              <a:t>Copyright Next2Office.com</a:t>
            </a:r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anchor="ctr"/>
          <a:lstStyle>
            <a:lvl1pPr algn="r">
              <a:defRPr sz="1200" b="0">
                <a:solidFill>
                  <a:schemeClr val="bg2">
                    <a:lumMod val="50000"/>
                  </a:schemeClr>
                </a:solidFill>
                <a:latin typeface="HelvLight" pitchFamily="2" charset="0"/>
              </a:defRPr>
            </a:lvl1pPr>
          </a:lstStyle>
          <a:p>
            <a:fld id="{B98AEAD3-E111-43DE-97B3-3BF0CED96B9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52016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slide">
    <p:bg>
      <p:bgPr>
        <a:gradFill>
          <a:gsLst>
            <a:gs pos="0">
              <a:schemeClr val="tx2">
                <a:lumMod val="60000"/>
                <a:lumOff val="40000"/>
              </a:schemeClr>
            </a:gs>
            <a:gs pos="100000">
              <a:schemeClr val="tx2">
                <a:lumMod val="75000"/>
              </a:schemeClr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>
            <a:grpSpLocks noChangeAspect="1"/>
          </p:cNvGrpSpPr>
          <p:nvPr userDrawn="1">
            <p:custDataLst>
              <p:custData r:id="rId1"/>
            </p:custDataLst>
          </p:nvPr>
        </p:nvGrpSpPr>
        <p:grpSpPr>
          <a:xfrm>
            <a:off x="8353162" y="3982371"/>
            <a:ext cx="2431664" cy="2282731"/>
            <a:chOff x="4510685" y="2391104"/>
            <a:chExt cx="2942313" cy="2762104"/>
          </a:xfrm>
        </p:grpSpPr>
        <p:grpSp>
          <p:nvGrpSpPr>
            <p:cNvPr id="7" name="Group 6"/>
            <p:cNvGrpSpPr>
              <a:grpSpLocks noChangeAspect="1"/>
            </p:cNvGrpSpPr>
            <p:nvPr/>
          </p:nvGrpSpPr>
          <p:grpSpPr>
            <a:xfrm>
              <a:off x="5548990" y="2604464"/>
              <a:ext cx="865703" cy="2548744"/>
              <a:chOff x="5540815" y="2604464"/>
              <a:chExt cx="865703" cy="2548744"/>
            </a:xfrm>
          </p:grpSpPr>
          <p:sp>
            <p:nvSpPr>
              <p:cNvPr id="14" name="Freeform 13"/>
              <p:cNvSpPr>
                <a:spLocks noChangeAspect="1"/>
              </p:cNvSpPr>
              <p:nvPr/>
            </p:nvSpPr>
            <p:spPr>
              <a:xfrm>
                <a:off x="5540815" y="2604464"/>
                <a:ext cx="865703" cy="2548744"/>
              </a:xfrm>
              <a:custGeom>
                <a:avLst/>
                <a:gdLst>
                  <a:gd name="connsiteX0" fmla="*/ 692425 w 1394222"/>
                  <a:gd name="connsiteY0" fmla="*/ 952689 h 4104778"/>
                  <a:gd name="connsiteX1" fmla="*/ 1384849 w 1394222"/>
                  <a:gd name="connsiteY1" fmla="*/ 1181476 h 4104778"/>
                  <a:gd name="connsiteX2" fmla="*/ 1394221 w 1394222"/>
                  <a:gd name="connsiteY2" fmla="*/ 1903146 h 4104778"/>
                  <a:gd name="connsiteX3" fmla="*/ 1394222 w 1394222"/>
                  <a:gd name="connsiteY3" fmla="*/ 1903153 h 4104778"/>
                  <a:gd name="connsiteX4" fmla="*/ 1394221 w 1394222"/>
                  <a:gd name="connsiteY4" fmla="*/ 1903158 h 4104778"/>
                  <a:gd name="connsiteX5" fmla="*/ 1394221 w 1394222"/>
                  <a:gd name="connsiteY5" fmla="*/ 1927546 h 4104778"/>
                  <a:gd name="connsiteX6" fmla="*/ 1380155 w 1394222"/>
                  <a:gd name="connsiteY6" fmla="*/ 1977411 h 4104778"/>
                  <a:gd name="connsiteX7" fmla="*/ 1293978 w 1394222"/>
                  <a:gd name="connsiteY7" fmla="*/ 2094213 h 4104778"/>
                  <a:gd name="connsiteX8" fmla="*/ 1239164 w 1394222"/>
                  <a:gd name="connsiteY8" fmla="*/ 2134219 h 4104778"/>
                  <a:gd name="connsiteX9" fmla="*/ 1248269 w 1394222"/>
                  <a:gd name="connsiteY9" fmla="*/ 2256622 h 4104778"/>
                  <a:gd name="connsiteX10" fmla="*/ 1214281 w 1394222"/>
                  <a:gd name="connsiteY10" fmla="*/ 4006453 h 4104778"/>
                  <a:gd name="connsiteX11" fmla="*/ 895196 w 1394222"/>
                  <a:gd name="connsiteY11" fmla="*/ 4006452 h 4104778"/>
                  <a:gd name="connsiteX12" fmla="*/ 690846 w 1394222"/>
                  <a:gd name="connsiteY12" fmla="*/ 2572655 h 4104778"/>
                  <a:gd name="connsiteX13" fmla="*/ 481813 w 1394222"/>
                  <a:gd name="connsiteY13" fmla="*/ 4006452 h 4104778"/>
                  <a:gd name="connsiteX14" fmla="*/ 160314 w 1394222"/>
                  <a:gd name="connsiteY14" fmla="*/ 4006453 h 4104778"/>
                  <a:gd name="connsiteX15" fmla="*/ 148538 w 1394222"/>
                  <a:gd name="connsiteY15" fmla="*/ 2259096 h 4104778"/>
                  <a:gd name="connsiteX16" fmla="*/ 158594 w 1394222"/>
                  <a:gd name="connsiteY16" fmla="*/ 2129958 h 4104778"/>
                  <a:gd name="connsiteX17" fmla="*/ 109618 w 1394222"/>
                  <a:gd name="connsiteY17" fmla="*/ 2094213 h 4104778"/>
                  <a:gd name="connsiteX18" fmla="*/ 23441 w 1394222"/>
                  <a:gd name="connsiteY18" fmla="*/ 1977411 h 4104778"/>
                  <a:gd name="connsiteX19" fmla="*/ 13995 w 1394222"/>
                  <a:gd name="connsiteY19" fmla="*/ 1927546 h 4104778"/>
                  <a:gd name="connsiteX20" fmla="*/ 9373 w 1394222"/>
                  <a:gd name="connsiteY20" fmla="*/ 1903153 h 4104778"/>
                  <a:gd name="connsiteX21" fmla="*/ 0 w 1394222"/>
                  <a:gd name="connsiteY21" fmla="*/ 1181476 h 4104778"/>
                  <a:gd name="connsiteX22" fmla="*/ 692425 w 1394222"/>
                  <a:gd name="connsiteY22" fmla="*/ 952689 h 4104778"/>
                  <a:gd name="connsiteX23" fmla="*/ 697111 w 1394222"/>
                  <a:gd name="connsiteY23" fmla="*/ 0 h 4104778"/>
                  <a:gd name="connsiteX24" fmla="*/ 1106270 w 1394222"/>
                  <a:gd name="connsiteY24" fmla="*/ 409159 h 4104778"/>
                  <a:gd name="connsiteX25" fmla="*/ 697111 w 1394222"/>
                  <a:gd name="connsiteY25" fmla="*/ 818318 h 4104778"/>
                  <a:gd name="connsiteX26" fmla="*/ 287952 w 1394222"/>
                  <a:gd name="connsiteY26" fmla="*/ 409159 h 4104778"/>
                  <a:gd name="connsiteX27" fmla="*/ 697111 w 1394222"/>
                  <a:gd name="connsiteY27" fmla="*/ 0 h 41047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1394222" h="4104778">
                    <a:moveTo>
                      <a:pt x="692425" y="952689"/>
                    </a:moveTo>
                    <a:cubicBezTo>
                      <a:pt x="1074839" y="952689"/>
                      <a:pt x="1384849" y="1055120"/>
                      <a:pt x="1384849" y="1181476"/>
                    </a:cubicBezTo>
                    <a:lnTo>
                      <a:pt x="1394221" y="1903146"/>
                    </a:lnTo>
                    <a:cubicBezTo>
                      <a:pt x="1394221" y="1903149"/>
                      <a:pt x="1394222" y="1903151"/>
                      <a:pt x="1394222" y="1903153"/>
                    </a:cubicBezTo>
                    <a:cubicBezTo>
                      <a:pt x="1394222" y="1903154"/>
                      <a:pt x="1394221" y="1903156"/>
                      <a:pt x="1394221" y="1903158"/>
                    </a:cubicBezTo>
                    <a:lnTo>
                      <a:pt x="1394221" y="1927546"/>
                    </a:lnTo>
                    <a:lnTo>
                      <a:pt x="1380155" y="1977411"/>
                    </a:lnTo>
                    <a:cubicBezTo>
                      <a:pt x="1364013" y="2019386"/>
                      <a:pt x="1334459" y="2058762"/>
                      <a:pt x="1293978" y="2094213"/>
                    </a:cubicBezTo>
                    <a:lnTo>
                      <a:pt x="1239164" y="2134219"/>
                    </a:lnTo>
                    <a:lnTo>
                      <a:pt x="1248269" y="2256622"/>
                    </a:lnTo>
                    <a:cubicBezTo>
                      <a:pt x="1275242" y="2853226"/>
                      <a:pt x="1214281" y="3421725"/>
                      <a:pt x="1214281" y="4006453"/>
                    </a:cubicBezTo>
                    <a:cubicBezTo>
                      <a:pt x="1136073" y="4102983"/>
                      <a:pt x="1007187" y="4168138"/>
                      <a:pt x="895196" y="4006452"/>
                    </a:cubicBezTo>
                    <a:cubicBezTo>
                      <a:pt x="811392" y="3762453"/>
                      <a:pt x="906634" y="2562612"/>
                      <a:pt x="690846" y="2572655"/>
                    </a:cubicBezTo>
                    <a:cubicBezTo>
                      <a:pt x="495445" y="2561830"/>
                      <a:pt x="561350" y="3775532"/>
                      <a:pt x="481813" y="4006452"/>
                    </a:cubicBezTo>
                    <a:cubicBezTo>
                      <a:pt x="389125" y="4158484"/>
                      <a:pt x="228869" y="4105395"/>
                      <a:pt x="160314" y="4006453"/>
                    </a:cubicBezTo>
                    <a:cubicBezTo>
                      <a:pt x="160314" y="3421725"/>
                      <a:pt x="117605" y="2855204"/>
                      <a:pt x="148538" y="2259096"/>
                    </a:cubicBezTo>
                    <a:lnTo>
                      <a:pt x="158594" y="2129958"/>
                    </a:lnTo>
                    <a:lnTo>
                      <a:pt x="109618" y="2094213"/>
                    </a:lnTo>
                    <a:cubicBezTo>
                      <a:pt x="69138" y="2058762"/>
                      <a:pt x="39582" y="2019386"/>
                      <a:pt x="23441" y="1977411"/>
                    </a:cubicBezTo>
                    <a:lnTo>
                      <a:pt x="13995" y="1927546"/>
                    </a:lnTo>
                    <a:lnTo>
                      <a:pt x="9373" y="1903153"/>
                    </a:lnTo>
                    <a:lnTo>
                      <a:pt x="0" y="1181476"/>
                    </a:lnTo>
                    <a:cubicBezTo>
                      <a:pt x="0" y="1055120"/>
                      <a:pt x="310009" y="952689"/>
                      <a:pt x="692425" y="952689"/>
                    </a:cubicBezTo>
                    <a:close/>
                    <a:moveTo>
                      <a:pt x="697111" y="0"/>
                    </a:moveTo>
                    <a:cubicBezTo>
                      <a:pt x="923083" y="0"/>
                      <a:pt x="1106270" y="183187"/>
                      <a:pt x="1106270" y="409159"/>
                    </a:cubicBezTo>
                    <a:cubicBezTo>
                      <a:pt x="1106270" y="635131"/>
                      <a:pt x="923083" y="818318"/>
                      <a:pt x="697111" y="818318"/>
                    </a:cubicBezTo>
                    <a:cubicBezTo>
                      <a:pt x="471139" y="818318"/>
                      <a:pt x="287952" y="635131"/>
                      <a:pt x="287952" y="409159"/>
                    </a:cubicBezTo>
                    <a:cubicBezTo>
                      <a:pt x="287952" y="183187"/>
                      <a:pt x="471139" y="0"/>
                      <a:pt x="697111" y="0"/>
                    </a:cubicBezTo>
                    <a:close/>
                  </a:path>
                </a:pathLst>
              </a:custGeom>
              <a:solidFill>
                <a:srgbClr val="FFFFFF">
                  <a:alpha val="72941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dirty="0"/>
              </a:p>
            </p:txBody>
          </p:sp>
          <p:sp>
            <p:nvSpPr>
              <p:cNvPr id="15" name="Freeform 14"/>
              <p:cNvSpPr>
                <a:spLocks noChangeAspect="1"/>
              </p:cNvSpPr>
              <p:nvPr/>
            </p:nvSpPr>
            <p:spPr>
              <a:xfrm>
                <a:off x="5869668" y="3196009"/>
                <a:ext cx="207995" cy="741426"/>
              </a:xfrm>
              <a:custGeom>
                <a:avLst/>
                <a:gdLst>
                  <a:gd name="connsiteX0" fmla="*/ 101089 w 207995"/>
                  <a:gd name="connsiteY0" fmla="*/ 0 h 741426"/>
                  <a:gd name="connsiteX1" fmla="*/ 156676 w 207995"/>
                  <a:gd name="connsiteY1" fmla="*/ 1852 h 741426"/>
                  <a:gd name="connsiteX2" fmla="*/ 207995 w 207995"/>
                  <a:gd name="connsiteY2" fmla="*/ 670395 h 741426"/>
                  <a:gd name="connsiteX3" fmla="*/ 103998 w 207995"/>
                  <a:gd name="connsiteY3" fmla="*/ 741426 h 741426"/>
                  <a:gd name="connsiteX4" fmla="*/ 0 w 207995"/>
                  <a:gd name="connsiteY4" fmla="*/ 670395 h 741426"/>
                  <a:gd name="connsiteX5" fmla="*/ 51334 w 207995"/>
                  <a:gd name="connsiteY5" fmla="*/ 1657 h 7414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07995" h="741426">
                    <a:moveTo>
                      <a:pt x="101089" y="0"/>
                    </a:moveTo>
                    <a:lnTo>
                      <a:pt x="156676" y="1852"/>
                    </a:lnTo>
                    <a:lnTo>
                      <a:pt x="207995" y="670395"/>
                    </a:lnTo>
                    <a:lnTo>
                      <a:pt x="103998" y="741426"/>
                    </a:lnTo>
                    <a:lnTo>
                      <a:pt x="0" y="670395"/>
                    </a:lnTo>
                    <a:lnTo>
                      <a:pt x="51334" y="1657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dirty="0"/>
              </a:p>
            </p:txBody>
          </p:sp>
        </p:grpSp>
        <p:grpSp>
          <p:nvGrpSpPr>
            <p:cNvPr id="8" name="Group 7"/>
            <p:cNvGrpSpPr>
              <a:grpSpLocks noChangeAspect="1"/>
            </p:cNvGrpSpPr>
            <p:nvPr/>
          </p:nvGrpSpPr>
          <p:grpSpPr>
            <a:xfrm>
              <a:off x="6587295" y="2391104"/>
              <a:ext cx="865703" cy="2548744"/>
              <a:chOff x="5540815" y="2604464"/>
              <a:chExt cx="865703" cy="2548744"/>
            </a:xfrm>
          </p:grpSpPr>
          <p:sp>
            <p:nvSpPr>
              <p:cNvPr id="12" name="Freeform 11"/>
              <p:cNvSpPr>
                <a:spLocks noChangeAspect="1"/>
              </p:cNvSpPr>
              <p:nvPr/>
            </p:nvSpPr>
            <p:spPr>
              <a:xfrm>
                <a:off x="5540815" y="2604464"/>
                <a:ext cx="865703" cy="2548744"/>
              </a:xfrm>
              <a:custGeom>
                <a:avLst/>
                <a:gdLst>
                  <a:gd name="connsiteX0" fmla="*/ 692425 w 1394222"/>
                  <a:gd name="connsiteY0" fmla="*/ 952689 h 4104778"/>
                  <a:gd name="connsiteX1" fmla="*/ 1384849 w 1394222"/>
                  <a:gd name="connsiteY1" fmla="*/ 1181476 h 4104778"/>
                  <a:gd name="connsiteX2" fmla="*/ 1394221 w 1394222"/>
                  <a:gd name="connsiteY2" fmla="*/ 1903146 h 4104778"/>
                  <a:gd name="connsiteX3" fmla="*/ 1394222 w 1394222"/>
                  <a:gd name="connsiteY3" fmla="*/ 1903153 h 4104778"/>
                  <a:gd name="connsiteX4" fmla="*/ 1394221 w 1394222"/>
                  <a:gd name="connsiteY4" fmla="*/ 1903158 h 4104778"/>
                  <a:gd name="connsiteX5" fmla="*/ 1394221 w 1394222"/>
                  <a:gd name="connsiteY5" fmla="*/ 1927546 h 4104778"/>
                  <a:gd name="connsiteX6" fmla="*/ 1380155 w 1394222"/>
                  <a:gd name="connsiteY6" fmla="*/ 1977411 h 4104778"/>
                  <a:gd name="connsiteX7" fmla="*/ 1293978 w 1394222"/>
                  <a:gd name="connsiteY7" fmla="*/ 2094213 h 4104778"/>
                  <a:gd name="connsiteX8" fmla="*/ 1239164 w 1394222"/>
                  <a:gd name="connsiteY8" fmla="*/ 2134219 h 4104778"/>
                  <a:gd name="connsiteX9" fmla="*/ 1248269 w 1394222"/>
                  <a:gd name="connsiteY9" fmla="*/ 2256622 h 4104778"/>
                  <a:gd name="connsiteX10" fmla="*/ 1214281 w 1394222"/>
                  <a:gd name="connsiteY10" fmla="*/ 4006453 h 4104778"/>
                  <a:gd name="connsiteX11" fmla="*/ 895196 w 1394222"/>
                  <a:gd name="connsiteY11" fmla="*/ 4006452 h 4104778"/>
                  <a:gd name="connsiteX12" fmla="*/ 690846 w 1394222"/>
                  <a:gd name="connsiteY12" fmla="*/ 2572655 h 4104778"/>
                  <a:gd name="connsiteX13" fmla="*/ 481813 w 1394222"/>
                  <a:gd name="connsiteY13" fmla="*/ 4006452 h 4104778"/>
                  <a:gd name="connsiteX14" fmla="*/ 160314 w 1394222"/>
                  <a:gd name="connsiteY14" fmla="*/ 4006453 h 4104778"/>
                  <a:gd name="connsiteX15" fmla="*/ 148538 w 1394222"/>
                  <a:gd name="connsiteY15" fmla="*/ 2259096 h 4104778"/>
                  <a:gd name="connsiteX16" fmla="*/ 158594 w 1394222"/>
                  <a:gd name="connsiteY16" fmla="*/ 2129958 h 4104778"/>
                  <a:gd name="connsiteX17" fmla="*/ 109618 w 1394222"/>
                  <a:gd name="connsiteY17" fmla="*/ 2094213 h 4104778"/>
                  <a:gd name="connsiteX18" fmla="*/ 23441 w 1394222"/>
                  <a:gd name="connsiteY18" fmla="*/ 1977411 h 4104778"/>
                  <a:gd name="connsiteX19" fmla="*/ 13995 w 1394222"/>
                  <a:gd name="connsiteY19" fmla="*/ 1927546 h 4104778"/>
                  <a:gd name="connsiteX20" fmla="*/ 9373 w 1394222"/>
                  <a:gd name="connsiteY20" fmla="*/ 1903153 h 4104778"/>
                  <a:gd name="connsiteX21" fmla="*/ 0 w 1394222"/>
                  <a:gd name="connsiteY21" fmla="*/ 1181476 h 4104778"/>
                  <a:gd name="connsiteX22" fmla="*/ 692425 w 1394222"/>
                  <a:gd name="connsiteY22" fmla="*/ 952689 h 4104778"/>
                  <a:gd name="connsiteX23" fmla="*/ 697111 w 1394222"/>
                  <a:gd name="connsiteY23" fmla="*/ 0 h 4104778"/>
                  <a:gd name="connsiteX24" fmla="*/ 1106270 w 1394222"/>
                  <a:gd name="connsiteY24" fmla="*/ 409159 h 4104778"/>
                  <a:gd name="connsiteX25" fmla="*/ 697111 w 1394222"/>
                  <a:gd name="connsiteY25" fmla="*/ 818318 h 4104778"/>
                  <a:gd name="connsiteX26" fmla="*/ 287952 w 1394222"/>
                  <a:gd name="connsiteY26" fmla="*/ 409159 h 4104778"/>
                  <a:gd name="connsiteX27" fmla="*/ 697111 w 1394222"/>
                  <a:gd name="connsiteY27" fmla="*/ 0 h 41047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1394222" h="4104778">
                    <a:moveTo>
                      <a:pt x="692425" y="952689"/>
                    </a:moveTo>
                    <a:cubicBezTo>
                      <a:pt x="1074839" y="952689"/>
                      <a:pt x="1384849" y="1055120"/>
                      <a:pt x="1384849" y="1181476"/>
                    </a:cubicBezTo>
                    <a:lnTo>
                      <a:pt x="1394221" y="1903146"/>
                    </a:lnTo>
                    <a:cubicBezTo>
                      <a:pt x="1394221" y="1903149"/>
                      <a:pt x="1394222" y="1903151"/>
                      <a:pt x="1394222" y="1903153"/>
                    </a:cubicBezTo>
                    <a:cubicBezTo>
                      <a:pt x="1394222" y="1903154"/>
                      <a:pt x="1394221" y="1903156"/>
                      <a:pt x="1394221" y="1903158"/>
                    </a:cubicBezTo>
                    <a:lnTo>
                      <a:pt x="1394221" y="1927546"/>
                    </a:lnTo>
                    <a:lnTo>
                      <a:pt x="1380155" y="1977411"/>
                    </a:lnTo>
                    <a:cubicBezTo>
                      <a:pt x="1364013" y="2019386"/>
                      <a:pt x="1334459" y="2058762"/>
                      <a:pt x="1293978" y="2094213"/>
                    </a:cubicBezTo>
                    <a:lnTo>
                      <a:pt x="1239164" y="2134219"/>
                    </a:lnTo>
                    <a:lnTo>
                      <a:pt x="1248269" y="2256622"/>
                    </a:lnTo>
                    <a:cubicBezTo>
                      <a:pt x="1275242" y="2853226"/>
                      <a:pt x="1214281" y="3421725"/>
                      <a:pt x="1214281" y="4006453"/>
                    </a:cubicBezTo>
                    <a:cubicBezTo>
                      <a:pt x="1136073" y="4102983"/>
                      <a:pt x="1007187" y="4168138"/>
                      <a:pt x="895196" y="4006452"/>
                    </a:cubicBezTo>
                    <a:cubicBezTo>
                      <a:pt x="811392" y="3762453"/>
                      <a:pt x="906634" y="2562612"/>
                      <a:pt x="690846" y="2572655"/>
                    </a:cubicBezTo>
                    <a:cubicBezTo>
                      <a:pt x="495445" y="2561830"/>
                      <a:pt x="561350" y="3775532"/>
                      <a:pt x="481813" y="4006452"/>
                    </a:cubicBezTo>
                    <a:cubicBezTo>
                      <a:pt x="389125" y="4158484"/>
                      <a:pt x="228869" y="4105395"/>
                      <a:pt x="160314" y="4006453"/>
                    </a:cubicBezTo>
                    <a:cubicBezTo>
                      <a:pt x="160314" y="3421725"/>
                      <a:pt x="117605" y="2855204"/>
                      <a:pt x="148538" y="2259096"/>
                    </a:cubicBezTo>
                    <a:lnTo>
                      <a:pt x="158594" y="2129958"/>
                    </a:lnTo>
                    <a:lnTo>
                      <a:pt x="109618" y="2094213"/>
                    </a:lnTo>
                    <a:cubicBezTo>
                      <a:pt x="69138" y="2058762"/>
                      <a:pt x="39582" y="2019386"/>
                      <a:pt x="23441" y="1977411"/>
                    </a:cubicBezTo>
                    <a:lnTo>
                      <a:pt x="13995" y="1927546"/>
                    </a:lnTo>
                    <a:lnTo>
                      <a:pt x="9373" y="1903153"/>
                    </a:lnTo>
                    <a:lnTo>
                      <a:pt x="0" y="1181476"/>
                    </a:lnTo>
                    <a:cubicBezTo>
                      <a:pt x="0" y="1055120"/>
                      <a:pt x="310009" y="952689"/>
                      <a:pt x="692425" y="952689"/>
                    </a:cubicBezTo>
                    <a:close/>
                    <a:moveTo>
                      <a:pt x="697111" y="0"/>
                    </a:moveTo>
                    <a:cubicBezTo>
                      <a:pt x="923083" y="0"/>
                      <a:pt x="1106270" y="183187"/>
                      <a:pt x="1106270" y="409159"/>
                    </a:cubicBezTo>
                    <a:cubicBezTo>
                      <a:pt x="1106270" y="635131"/>
                      <a:pt x="923083" y="818318"/>
                      <a:pt x="697111" y="818318"/>
                    </a:cubicBezTo>
                    <a:cubicBezTo>
                      <a:pt x="471139" y="818318"/>
                      <a:pt x="287952" y="635131"/>
                      <a:pt x="287952" y="409159"/>
                    </a:cubicBezTo>
                    <a:cubicBezTo>
                      <a:pt x="287952" y="183187"/>
                      <a:pt x="471139" y="0"/>
                      <a:pt x="697111" y="0"/>
                    </a:cubicBezTo>
                    <a:close/>
                  </a:path>
                </a:pathLst>
              </a:custGeom>
              <a:solidFill>
                <a:srgbClr val="FFFFFF">
                  <a:alpha val="72941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dirty="0"/>
              </a:p>
            </p:txBody>
          </p:sp>
          <p:sp>
            <p:nvSpPr>
              <p:cNvPr id="13" name="Freeform 12"/>
              <p:cNvSpPr>
                <a:spLocks noChangeAspect="1"/>
              </p:cNvSpPr>
              <p:nvPr/>
            </p:nvSpPr>
            <p:spPr>
              <a:xfrm>
                <a:off x="5869668" y="3196009"/>
                <a:ext cx="207995" cy="741426"/>
              </a:xfrm>
              <a:custGeom>
                <a:avLst/>
                <a:gdLst>
                  <a:gd name="connsiteX0" fmla="*/ 101089 w 207995"/>
                  <a:gd name="connsiteY0" fmla="*/ 0 h 741426"/>
                  <a:gd name="connsiteX1" fmla="*/ 156676 w 207995"/>
                  <a:gd name="connsiteY1" fmla="*/ 1852 h 741426"/>
                  <a:gd name="connsiteX2" fmla="*/ 207995 w 207995"/>
                  <a:gd name="connsiteY2" fmla="*/ 670395 h 741426"/>
                  <a:gd name="connsiteX3" fmla="*/ 103998 w 207995"/>
                  <a:gd name="connsiteY3" fmla="*/ 741426 h 741426"/>
                  <a:gd name="connsiteX4" fmla="*/ 0 w 207995"/>
                  <a:gd name="connsiteY4" fmla="*/ 670395 h 741426"/>
                  <a:gd name="connsiteX5" fmla="*/ 51334 w 207995"/>
                  <a:gd name="connsiteY5" fmla="*/ 1657 h 7414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07995" h="741426">
                    <a:moveTo>
                      <a:pt x="101089" y="0"/>
                    </a:moveTo>
                    <a:lnTo>
                      <a:pt x="156676" y="1852"/>
                    </a:lnTo>
                    <a:lnTo>
                      <a:pt x="207995" y="670395"/>
                    </a:lnTo>
                    <a:lnTo>
                      <a:pt x="103998" y="741426"/>
                    </a:lnTo>
                    <a:lnTo>
                      <a:pt x="0" y="670395"/>
                    </a:lnTo>
                    <a:lnTo>
                      <a:pt x="51334" y="1657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dirty="0"/>
              </a:p>
            </p:txBody>
          </p:sp>
        </p:grpSp>
        <p:grpSp>
          <p:nvGrpSpPr>
            <p:cNvPr id="9" name="Group 8"/>
            <p:cNvGrpSpPr>
              <a:grpSpLocks noChangeAspect="1"/>
            </p:cNvGrpSpPr>
            <p:nvPr/>
          </p:nvGrpSpPr>
          <p:grpSpPr>
            <a:xfrm>
              <a:off x="4510685" y="2391104"/>
              <a:ext cx="865703" cy="2548744"/>
              <a:chOff x="5540815" y="2604464"/>
              <a:chExt cx="865703" cy="2548744"/>
            </a:xfrm>
          </p:grpSpPr>
          <p:sp>
            <p:nvSpPr>
              <p:cNvPr id="10" name="Freeform 9"/>
              <p:cNvSpPr>
                <a:spLocks noChangeAspect="1"/>
              </p:cNvSpPr>
              <p:nvPr/>
            </p:nvSpPr>
            <p:spPr>
              <a:xfrm>
                <a:off x="5540815" y="2604464"/>
                <a:ext cx="865703" cy="2548744"/>
              </a:xfrm>
              <a:custGeom>
                <a:avLst/>
                <a:gdLst>
                  <a:gd name="connsiteX0" fmla="*/ 692425 w 1394222"/>
                  <a:gd name="connsiteY0" fmla="*/ 952689 h 4104778"/>
                  <a:gd name="connsiteX1" fmla="*/ 1384849 w 1394222"/>
                  <a:gd name="connsiteY1" fmla="*/ 1181476 h 4104778"/>
                  <a:gd name="connsiteX2" fmla="*/ 1394221 w 1394222"/>
                  <a:gd name="connsiteY2" fmla="*/ 1903146 h 4104778"/>
                  <a:gd name="connsiteX3" fmla="*/ 1394222 w 1394222"/>
                  <a:gd name="connsiteY3" fmla="*/ 1903153 h 4104778"/>
                  <a:gd name="connsiteX4" fmla="*/ 1394221 w 1394222"/>
                  <a:gd name="connsiteY4" fmla="*/ 1903158 h 4104778"/>
                  <a:gd name="connsiteX5" fmla="*/ 1394221 w 1394222"/>
                  <a:gd name="connsiteY5" fmla="*/ 1927546 h 4104778"/>
                  <a:gd name="connsiteX6" fmla="*/ 1380155 w 1394222"/>
                  <a:gd name="connsiteY6" fmla="*/ 1977411 h 4104778"/>
                  <a:gd name="connsiteX7" fmla="*/ 1293978 w 1394222"/>
                  <a:gd name="connsiteY7" fmla="*/ 2094213 h 4104778"/>
                  <a:gd name="connsiteX8" fmla="*/ 1239164 w 1394222"/>
                  <a:gd name="connsiteY8" fmla="*/ 2134219 h 4104778"/>
                  <a:gd name="connsiteX9" fmla="*/ 1248269 w 1394222"/>
                  <a:gd name="connsiteY9" fmla="*/ 2256622 h 4104778"/>
                  <a:gd name="connsiteX10" fmla="*/ 1214281 w 1394222"/>
                  <a:gd name="connsiteY10" fmla="*/ 4006453 h 4104778"/>
                  <a:gd name="connsiteX11" fmla="*/ 895196 w 1394222"/>
                  <a:gd name="connsiteY11" fmla="*/ 4006452 h 4104778"/>
                  <a:gd name="connsiteX12" fmla="*/ 690846 w 1394222"/>
                  <a:gd name="connsiteY12" fmla="*/ 2572655 h 4104778"/>
                  <a:gd name="connsiteX13" fmla="*/ 481813 w 1394222"/>
                  <a:gd name="connsiteY13" fmla="*/ 4006452 h 4104778"/>
                  <a:gd name="connsiteX14" fmla="*/ 160314 w 1394222"/>
                  <a:gd name="connsiteY14" fmla="*/ 4006453 h 4104778"/>
                  <a:gd name="connsiteX15" fmla="*/ 148538 w 1394222"/>
                  <a:gd name="connsiteY15" fmla="*/ 2259096 h 4104778"/>
                  <a:gd name="connsiteX16" fmla="*/ 158594 w 1394222"/>
                  <a:gd name="connsiteY16" fmla="*/ 2129958 h 4104778"/>
                  <a:gd name="connsiteX17" fmla="*/ 109618 w 1394222"/>
                  <a:gd name="connsiteY17" fmla="*/ 2094213 h 4104778"/>
                  <a:gd name="connsiteX18" fmla="*/ 23441 w 1394222"/>
                  <a:gd name="connsiteY18" fmla="*/ 1977411 h 4104778"/>
                  <a:gd name="connsiteX19" fmla="*/ 13995 w 1394222"/>
                  <a:gd name="connsiteY19" fmla="*/ 1927546 h 4104778"/>
                  <a:gd name="connsiteX20" fmla="*/ 9373 w 1394222"/>
                  <a:gd name="connsiteY20" fmla="*/ 1903153 h 4104778"/>
                  <a:gd name="connsiteX21" fmla="*/ 0 w 1394222"/>
                  <a:gd name="connsiteY21" fmla="*/ 1181476 h 4104778"/>
                  <a:gd name="connsiteX22" fmla="*/ 692425 w 1394222"/>
                  <a:gd name="connsiteY22" fmla="*/ 952689 h 4104778"/>
                  <a:gd name="connsiteX23" fmla="*/ 697111 w 1394222"/>
                  <a:gd name="connsiteY23" fmla="*/ 0 h 4104778"/>
                  <a:gd name="connsiteX24" fmla="*/ 1106270 w 1394222"/>
                  <a:gd name="connsiteY24" fmla="*/ 409159 h 4104778"/>
                  <a:gd name="connsiteX25" fmla="*/ 697111 w 1394222"/>
                  <a:gd name="connsiteY25" fmla="*/ 818318 h 4104778"/>
                  <a:gd name="connsiteX26" fmla="*/ 287952 w 1394222"/>
                  <a:gd name="connsiteY26" fmla="*/ 409159 h 4104778"/>
                  <a:gd name="connsiteX27" fmla="*/ 697111 w 1394222"/>
                  <a:gd name="connsiteY27" fmla="*/ 0 h 41047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1394222" h="4104778">
                    <a:moveTo>
                      <a:pt x="692425" y="952689"/>
                    </a:moveTo>
                    <a:cubicBezTo>
                      <a:pt x="1074839" y="952689"/>
                      <a:pt x="1384849" y="1055120"/>
                      <a:pt x="1384849" y="1181476"/>
                    </a:cubicBezTo>
                    <a:lnTo>
                      <a:pt x="1394221" y="1903146"/>
                    </a:lnTo>
                    <a:cubicBezTo>
                      <a:pt x="1394221" y="1903149"/>
                      <a:pt x="1394222" y="1903151"/>
                      <a:pt x="1394222" y="1903153"/>
                    </a:cubicBezTo>
                    <a:cubicBezTo>
                      <a:pt x="1394222" y="1903154"/>
                      <a:pt x="1394221" y="1903156"/>
                      <a:pt x="1394221" y="1903158"/>
                    </a:cubicBezTo>
                    <a:lnTo>
                      <a:pt x="1394221" y="1927546"/>
                    </a:lnTo>
                    <a:lnTo>
                      <a:pt x="1380155" y="1977411"/>
                    </a:lnTo>
                    <a:cubicBezTo>
                      <a:pt x="1364013" y="2019386"/>
                      <a:pt x="1334459" y="2058762"/>
                      <a:pt x="1293978" y="2094213"/>
                    </a:cubicBezTo>
                    <a:lnTo>
                      <a:pt x="1239164" y="2134219"/>
                    </a:lnTo>
                    <a:lnTo>
                      <a:pt x="1248269" y="2256622"/>
                    </a:lnTo>
                    <a:cubicBezTo>
                      <a:pt x="1275242" y="2853226"/>
                      <a:pt x="1214281" y="3421725"/>
                      <a:pt x="1214281" y="4006453"/>
                    </a:cubicBezTo>
                    <a:cubicBezTo>
                      <a:pt x="1136073" y="4102983"/>
                      <a:pt x="1007187" y="4168138"/>
                      <a:pt x="895196" y="4006452"/>
                    </a:cubicBezTo>
                    <a:cubicBezTo>
                      <a:pt x="811392" y="3762453"/>
                      <a:pt x="906634" y="2562612"/>
                      <a:pt x="690846" y="2572655"/>
                    </a:cubicBezTo>
                    <a:cubicBezTo>
                      <a:pt x="495445" y="2561830"/>
                      <a:pt x="561350" y="3775532"/>
                      <a:pt x="481813" y="4006452"/>
                    </a:cubicBezTo>
                    <a:cubicBezTo>
                      <a:pt x="389125" y="4158484"/>
                      <a:pt x="228869" y="4105395"/>
                      <a:pt x="160314" y="4006453"/>
                    </a:cubicBezTo>
                    <a:cubicBezTo>
                      <a:pt x="160314" y="3421725"/>
                      <a:pt x="117605" y="2855204"/>
                      <a:pt x="148538" y="2259096"/>
                    </a:cubicBezTo>
                    <a:lnTo>
                      <a:pt x="158594" y="2129958"/>
                    </a:lnTo>
                    <a:lnTo>
                      <a:pt x="109618" y="2094213"/>
                    </a:lnTo>
                    <a:cubicBezTo>
                      <a:pt x="69138" y="2058762"/>
                      <a:pt x="39582" y="2019386"/>
                      <a:pt x="23441" y="1977411"/>
                    </a:cubicBezTo>
                    <a:lnTo>
                      <a:pt x="13995" y="1927546"/>
                    </a:lnTo>
                    <a:lnTo>
                      <a:pt x="9373" y="1903153"/>
                    </a:lnTo>
                    <a:lnTo>
                      <a:pt x="0" y="1181476"/>
                    </a:lnTo>
                    <a:cubicBezTo>
                      <a:pt x="0" y="1055120"/>
                      <a:pt x="310009" y="952689"/>
                      <a:pt x="692425" y="952689"/>
                    </a:cubicBezTo>
                    <a:close/>
                    <a:moveTo>
                      <a:pt x="697111" y="0"/>
                    </a:moveTo>
                    <a:cubicBezTo>
                      <a:pt x="923083" y="0"/>
                      <a:pt x="1106270" y="183187"/>
                      <a:pt x="1106270" y="409159"/>
                    </a:cubicBezTo>
                    <a:cubicBezTo>
                      <a:pt x="1106270" y="635131"/>
                      <a:pt x="923083" y="818318"/>
                      <a:pt x="697111" y="818318"/>
                    </a:cubicBezTo>
                    <a:cubicBezTo>
                      <a:pt x="471139" y="818318"/>
                      <a:pt x="287952" y="635131"/>
                      <a:pt x="287952" y="409159"/>
                    </a:cubicBezTo>
                    <a:cubicBezTo>
                      <a:pt x="287952" y="183187"/>
                      <a:pt x="471139" y="0"/>
                      <a:pt x="697111" y="0"/>
                    </a:cubicBezTo>
                    <a:close/>
                  </a:path>
                </a:pathLst>
              </a:custGeom>
              <a:solidFill>
                <a:srgbClr val="FFFFFF">
                  <a:alpha val="72941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dirty="0"/>
              </a:p>
            </p:txBody>
          </p:sp>
          <p:sp>
            <p:nvSpPr>
              <p:cNvPr id="11" name="Freeform 10"/>
              <p:cNvSpPr>
                <a:spLocks noChangeAspect="1"/>
              </p:cNvSpPr>
              <p:nvPr/>
            </p:nvSpPr>
            <p:spPr>
              <a:xfrm>
                <a:off x="5869668" y="3196009"/>
                <a:ext cx="207995" cy="741426"/>
              </a:xfrm>
              <a:custGeom>
                <a:avLst/>
                <a:gdLst>
                  <a:gd name="connsiteX0" fmla="*/ 101089 w 207995"/>
                  <a:gd name="connsiteY0" fmla="*/ 0 h 741426"/>
                  <a:gd name="connsiteX1" fmla="*/ 156676 w 207995"/>
                  <a:gd name="connsiteY1" fmla="*/ 1852 h 741426"/>
                  <a:gd name="connsiteX2" fmla="*/ 207995 w 207995"/>
                  <a:gd name="connsiteY2" fmla="*/ 670395 h 741426"/>
                  <a:gd name="connsiteX3" fmla="*/ 103998 w 207995"/>
                  <a:gd name="connsiteY3" fmla="*/ 741426 h 741426"/>
                  <a:gd name="connsiteX4" fmla="*/ 0 w 207995"/>
                  <a:gd name="connsiteY4" fmla="*/ 670395 h 741426"/>
                  <a:gd name="connsiteX5" fmla="*/ 51334 w 207995"/>
                  <a:gd name="connsiteY5" fmla="*/ 1657 h 7414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07995" h="741426">
                    <a:moveTo>
                      <a:pt x="101089" y="0"/>
                    </a:moveTo>
                    <a:lnTo>
                      <a:pt x="156676" y="1852"/>
                    </a:lnTo>
                    <a:lnTo>
                      <a:pt x="207995" y="670395"/>
                    </a:lnTo>
                    <a:lnTo>
                      <a:pt x="103998" y="741426"/>
                    </a:lnTo>
                    <a:lnTo>
                      <a:pt x="0" y="670395"/>
                    </a:lnTo>
                    <a:lnTo>
                      <a:pt x="51334" y="1657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dirty="0"/>
              </a:p>
            </p:txBody>
          </p:sp>
        </p:grpSp>
      </p:grpSp>
      <p:sp>
        <p:nvSpPr>
          <p:cNvPr id="16" name="Double Bracket 15"/>
          <p:cNvSpPr>
            <a:spLocks/>
          </p:cNvSpPr>
          <p:nvPr userDrawn="1"/>
        </p:nvSpPr>
        <p:spPr>
          <a:xfrm rot="5400000">
            <a:off x="5942112" y="2344486"/>
            <a:ext cx="307777" cy="3283463"/>
          </a:xfrm>
          <a:prstGeom prst="bracketPair">
            <a:avLst>
              <a:gd name="adj" fmla="val 0"/>
            </a:avLst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vert270" wrap="none" lIns="0" tIns="0" rIns="0" bIns="0" rtlCol="0" anchor="t">
            <a:spAutoFit/>
          </a:bodyPr>
          <a:lstStyle/>
          <a:p>
            <a:pPr algn="ctr"/>
            <a:r>
              <a:rPr lang="en-IN" sz="2000" dirty="0" smtClean="0">
                <a:solidFill>
                  <a:schemeClr val="bg1"/>
                </a:solidFill>
                <a:latin typeface="HelvLight" pitchFamily="2" charset="0"/>
              </a:rPr>
              <a:t>https://www.next2office.com/</a:t>
            </a:r>
            <a:endParaRPr lang="en-IN" sz="2000" dirty="0">
              <a:solidFill>
                <a:schemeClr val="bg1"/>
              </a:solidFill>
              <a:latin typeface="HelvLight" pitchFamily="2" charset="0"/>
            </a:endParaRPr>
          </a:p>
        </p:txBody>
      </p:sp>
      <p:sp>
        <p:nvSpPr>
          <p:cNvPr id="17" name="Rectangle 16"/>
          <p:cNvSpPr/>
          <p:nvPr userDrawn="1"/>
        </p:nvSpPr>
        <p:spPr>
          <a:xfrm>
            <a:off x="261635" y="4846689"/>
            <a:ext cx="414376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 smtClean="0">
                <a:solidFill>
                  <a:schemeClr val="bg1"/>
                </a:solidFill>
                <a:latin typeface="HelvLight" pitchFamily="2" charset="0"/>
              </a:rPr>
              <a:t>Shubham Tewari</a:t>
            </a:r>
          </a:p>
          <a:p>
            <a:r>
              <a:rPr lang="en-IN" dirty="0" smtClean="0">
                <a:solidFill>
                  <a:schemeClr val="bg1"/>
                </a:solidFill>
                <a:latin typeface="HelvLight" pitchFamily="2" charset="0"/>
              </a:rPr>
              <a:t>Mobile: +91-9554-540-540</a:t>
            </a:r>
          </a:p>
          <a:p>
            <a:r>
              <a:rPr lang="en-IN" dirty="0" smtClean="0">
                <a:solidFill>
                  <a:schemeClr val="bg1"/>
                </a:solidFill>
                <a:latin typeface="HelvLight" pitchFamily="2" charset="0"/>
              </a:rPr>
              <a:t>Email: drawingboard@next2office.com</a:t>
            </a:r>
            <a:endParaRPr lang="en-IN" dirty="0">
              <a:solidFill>
                <a:schemeClr val="bg1"/>
              </a:solidFill>
              <a:latin typeface="HelvLight" pitchFamily="2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63" y="1791111"/>
            <a:ext cx="2412123" cy="1356819"/>
          </a:xfrm>
          <a:prstGeom prst="rect">
            <a:avLst/>
          </a:prstGeom>
        </p:spPr>
      </p:pic>
      <p:grpSp>
        <p:nvGrpSpPr>
          <p:cNvPr id="19" name="Group 18"/>
          <p:cNvGrpSpPr/>
          <p:nvPr userDrawn="1"/>
        </p:nvGrpSpPr>
        <p:grpSpPr>
          <a:xfrm>
            <a:off x="0" y="1680376"/>
            <a:ext cx="12192000" cy="1595338"/>
            <a:chOff x="0" y="2605662"/>
            <a:chExt cx="12192000" cy="1595338"/>
          </a:xfrm>
        </p:grpSpPr>
        <p:grpSp>
          <p:nvGrpSpPr>
            <p:cNvPr id="20" name="Group 19"/>
            <p:cNvGrpSpPr/>
            <p:nvPr/>
          </p:nvGrpSpPr>
          <p:grpSpPr>
            <a:xfrm>
              <a:off x="0" y="2747174"/>
              <a:ext cx="12192000" cy="1363652"/>
              <a:chOff x="0" y="2879391"/>
              <a:chExt cx="12192000" cy="1363652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0" y="2879391"/>
                <a:ext cx="12192000" cy="914400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sz="4000" dirty="0" smtClean="0">
                    <a:solidFill>
                      <a:prstClr val="white">
                        <a:lumMod val="95000"/>
                      </a:prstClr>
                    </a:solidFill>
                    <a:latin typeface="HelvLight" pitchFamily="2" charset="0"/>
                  </a:rPr>
                  <a:t>Thank you </a:t>
                </a:r>
                <a:endParaRPr lang="en-IN" sz="4000" dirty="0">
                  <a:solidFill>
                    <a:prstClr val="white">
                      <a:lumMod val="95000"/>
                    </a:prstClr>
                  </a:solidFill>
                  <a:latin typeface="HelvLight" pitchFamily="2" charset="0"/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0" y="3675272"/>
                <a:ext cx="12192000" cy="567771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sz="2800" dirty="0" smtClean="0">
                    <a:solidFill>
                      <a:prstClr val="white">
                        <a:lumMod val="95000"/>
                      </a:prstClr>
                    </a:solidFill>
                    <a:latin typeface="HelvLight" pitchFamily="2" charset="0"/>
                  </a:rPr>
                  <a:t>Team DrawingBoard</a:t>
                </a:r>
                <a:endParaRPr lang="en-IN" sz="2800" dirty="0">
                  <a:solidFill>
                    <a:prstClr val="white">
                      <a:lumMod val="95000"/>
                    </a:prstClr>
                  </a:solidFill>
                  <a:latin typeface="HelvLight" pitchFamily="2" charset="0"/>
                </a:endParaRPr>
              </a:p>
            </p:txBody>
          </p:sp>
        </p:grpSp>
        <p:cxnSp>
          <p:nvCxnSpPr>
            <p:cNvPr id="21" name="Straight Arrow Connector 20"/>
            <p:cNvCxnSpPr/>
            <p:nvPr/>
          </p:nvCxnSpPr>
          <p:spPr>
            <a:xfrm>
              <a:off x="0" y="2605662"/>
              <a:ext cx="12192000" cy="0"/>
            </a:xfrm>
            <a:prstGeom prst="straightConnector1">
              <a:avLst/>
            </a:prstGeom>
            <a:ln>
              <a:gradFill flip="none" rotWithShape="1">
                <a:gsLst>
                  <a:gs pos="50200">
                    <a:schemeClr val="tx2">
                      <a:lumMod val="20000"/>
                      <a:lumOff val="80000"/>
                    </a:schemeClr>
                  </a:gs>
                  <a:gs pos="0">
                    <a:schemeClr val="tx2">
                      <a:lumMod val="60000"/>
                      <a:lumOff val="40000"/>
                    </a:schemeClr>
                  </a:gs>
                  <a:gs pos="100000">
                    <a:schemeClr val="tx2">
                      <a:lumMod val="75000"/>
                    </a:schemeClr>
                  </a:gs>
                </a:gsLst>
                <a:lin ang="0" scaled="1"/>
                <a:tileRect/>
              </a:gra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>
              <a:off x="0" y="4201000"/>
              <a:ext cx="12192000" cy="0"/>
            </a:xfrm>
            <a:prstGeom prst="straightConnector1">
              <a:avLst/>
            </a:prstGeom>
            <a:ln>
              <a:gradFill flip="none" rotWithShape="1">
                <a:gsLst>
                  <a:gs pos="50200">
                    <a:schemeClr val="tx2">
                      <a:lumMod val="20000"/>
                      <a:lumOff val="80000"/>
                    </a:schemeClr>
                  </a:gs>
                  <a:gs pos="0">
                    <a:schemeClr val="tx2">
                      <a:lumMod val="60000"/>
                      <a:lumOff val="40000"/>
                    </a:schemeClr>
                  </a:gs>
                  <a:gs pos="100000">
                    <a:schemeClr val="tx2">
                      <a:lumMod val="75000"/>
                    </a:schemeClr>
                  </a:gs>
                </a:gsLst>
                <a:lin ang="0" scaled="1"/>
                <a:tileRect/>
              </a:gra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30510765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19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anchor="ctr"/>
          <a:lstStyle>
            <a:lvl1pPr>
              <a:defRPr sz="1200">
                <a:solidFill>
                  <a:schemeClr val="bg2">
                    <a:lumMod val="50000"/>
                  </a:schemeClr>
                </a:solidFill>
                <a:latin typeface="HelvLight" pitchFamily="2" charset="0"/>
              </a:defRPr>
            </a:lvl1pPr>
          </a:lstStyle>
          <a:p>
            <a:fld id="{435DDC2C-7DEE-4173-AFB2-BA19DB655955}" type="datetime3">
              <a:rPr lang="en-IN" smtClean="0"/>
              <a:pPr/>
              <a:t>30 November 2019</a:t>
            </a:fld>
            <a:endParaRPr lang="en-IN" dirty="0"/>
          </a:p>
        </p:txBody>
      </p:sp>
      <p:sp>
        <p:nvSpPr>
          <p:cNvPr id="8" name="Footer Placeholder 20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2">
                    <a:lumMod val="50000"/>
                  </a:schemeClr>
                </a:solidFill>
                <a:latin typeface="HelvLight" pitchFamily="2" charset="0"/>
              </a:defRPr>
            </a:lvl1pPr>
          </a:lstStyle>
          <a:p>
            <a:r>
              <a:rPr lang="en-IN" smtClean="0"/>
              <a:t>Copyright Next2Office.com</a:t>
            </a:r>
            <a:endParaRPr lang="en-IN" dirty="0"/>
          </a:p>
        </p:txBody>
      </p:sp>
      <p:sp>
        <p:nvSpPr>
          <p:cNvPr id="9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bg2">
                    <a:lumMod val="50000"/>
                  </a:schemeClr>
                </a:solidFill>
                <a:latin typeface="HelvLight" pitchFamily="2" charset="0"/>
              </a:defRPr>
            </a:lvl1pPr>
          </a:lstStyle>
          <a:p>
            <a:fld id="{B98AEAD3-E111-43DE-97B3-3BF0CED96B9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42711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5" r:id="rId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ustomXml" Target="../../customXml/item7.xml"/><Relationship Id="rId1" Type="http://schemas.openxmlformats.org/officeDocument/2006/relationships/customXml" Target="../../customXml/item3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ustomXml" Target="../../customXml/item25.xml"/><Relationship Id="rId13" Type="http://schemas.openxmlformats.org/officeDocument/2006/relationships/customXml" Target="../../customXml/item19.xml"/><Relationship Id="rId3" Type="http://schemas.openxmlformats.org/officeDocument/2006/relationships/customXml" Target="../../customXml/item33.xml"/><Relationship Id="rId7" Type="http://schemas.openxmlformats.org/officeDocument/2006/relationships/customXml" Target="../../customXml/item26.xml"/><Relationship Id="rId12" Type="http://schemas.openxmlformats.org/officeDocument/2006/relationships/customXml" Target="../../customXml/item3.xml"/><Relationship Id="rId2" Type="http://schemas.openxmlformats.org/officeDocument/2006/relationships/customXml" Target="../../customXml/item9.xml"/><Relationship Id="rId1" Type="http://schemas.openxmlformats.org/officeDocument/2006/relationships/customXml" Target="../../customXml/item22.xml"/><Relationship Id="rId6" Type="http://schemas.openxmlformats.org/officeDocument/2006/relationships/customXml" Target="../../customXml/item34.xml"/><Relationship Id="rId11" Type="http://schemas.openxmlformats.org/officeDocument/2006/relationships/customXml" Target="../../customXml/item17.xml"/><Relationship Id="rId5" Type="http://schemas.openxmlformats.org/officeDocument/2006/relationships/customXml" Target="../../customXml/item23.xml"/><Relationship Id="rId10" Type="http://schemas.openxmlformats.org/officeDocument/2006/relationships/customXml" Target="../../customXml/item15.xml"/><Relationship Id="rId4" Type="http://schemas.openxmlformats.org/officeDocument/2006/relationships/customXml" Target="../../customXml/item29.xml"/><Relationship Id="rId9" Type="http://schemas.openxmlformats.org/officeDocument/2006/relationships/customXml" Target="../../customXml/item24.xml"/><Relationship Id="rId1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../customXml/item37.xml"/><Relationship Id="rId7" Type="http://schemas.openxmlformats.org/officeDocument/2006/relationships/slideLayout" Target="../slideLayouts/slideLayout2.xml"/><Relationship Id="rId2" Type="http://schemas.openxmlformats.org/officeDocument/2006/relationships/customXml" Target="../../customXml/item36.xml"/><Relationship Id="rId1" Type="http://schemas.openxmlformats.org/officeDocument/2006/relationships/customXml" Target="../../customXml/item35.xml"/><Relationship Id="rId6" Type="http://schemas.openxmlformats.org/officeDocument/2006/relationships/customXml" Target="../../customXml/item27.xml"/><Relationship Id="rId5" Type="http://schemas.openxmlformats.org/officeDocument/2006/relationships/customXml" Target="../../customXml/item10.xml"/><Relationship Id="rId4" Type="http://schemas.openxmlformats.org/officeDocument/2006/relationships/customXml" Target="../../customXml/item3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../customXml/item41.xml"/><Relationship Id="rId2" Type="http://schemas.openxmlformats.org/officeDocument/2006/relationships/customXml" Target="../../customXml/item40.xml"/><Relationship Id="rId1" Type="http://schemas.openxmlformats.org/officeDocument/2006/relationships/customXml" Target="../../customXml/item39.xml"/><Relationship Id="rId5" Type="http://schemas.openxmlformats.org/officeDocument/2006/relationships/slideLayout" Target="../slideLayouts/slideLayout2.xml"/><Relationship Id="rId4" Type="http://schemas.openxmlformats.org/officeDocument/2006/relationships/customXml" Target="../../customXml/item4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ext2office.com/Tutorials.aspx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ext2office.com/Tutorials.aspx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60000"/>
                <a:lumOff val="40000"/>
              </a:schemeClr>
            </a:gs>
            <a:gs pos="100000">
              <a:schemeClr val="tx2">
                <a:lumMod val="75000"/>
              </a:schemeClr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IN" dirty="0" smtClean="0"/>
              <a:t>DrawingBoard PPT Addin</a:t>
            </a:r>
            <a:endParaRPr lang="en-IN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IN" dirty="0" smtClean="0"/>
              <a:t>Variations and Comparisons </a:t>
            </a:r>
            <a:endParaRPr lang="en-IN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E2060086-9ABD-4886-9198-F3AB8609AEBE}" type="datetime3">
              <a:rPr lang="en-IN" smtClean="0"/>
              <a:t>30 November 2019</a:t>
            </a:fld>
            <a:endParaRPr lang="en-IN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IN" smtClean="0"/>
              <a:t>Copyright Next2Office.com</a:t>
            </a:r>
            <a:endParaRPr lang="en-IN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98AEAD3-E111-43DE-97B3-3BF0CED96B9A}" type="slidenum">
              <a:rPr lang="en-IN" smtClean="0"/>
              <a:pPr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18660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Comparisons Basics</a:t>
            </a:r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4294967295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4D0CD4F-10F5-416E-A3B8-71BC266F96DA}" type="datetime3">
              <a:rPr lang="en-IN" smtClean="0"/>
              <a:t>30 November 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Copyright Next2Office.com</a:t>
            </a:r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AEAD3-E111-43DE-97B3-3BF0CED96B9A}" type="slidenum">
              <a:rPr lang="en-IN" smtClean="0"/>
              <a:t>2</a:t>
            </a:fld>
            <a:endParaRPr lang="en-IN" dirty="0"/>
          </a:p>
        </p:txBody>
      </p:sp>
      <p:grpSp>
        <p:nvGrpSpPr>
          <p:cNvPr id="8" name="Group 7"/>
          <p:cNvGrpSpPr/>
          <p:nvPr/>
        </p:nvGrpSpPr>
        <p:grpSpPr>
          <a:xfrm>
            <a:off x="1189632" y="1215483"/>
            <a:ext cx="9414672" cy="4514636"/>
            <a:chOff x="1189632" y="1215483"/>
            <a:chExt cx="9414672" cy="4514636"/>
          </a:xfrm>
        </p:grpSpPr>
        <p:grpSp>
          <p:nvGrpSpPr>
            <p:cNvPr id="2" name="Group 1"/>
            <p:cNvGrpSpPr>
              <a:grpSpLocks noChangeAspect="1"/>
            </p:cNvGrpSpPr>
            <p:nvPr/>
          </p:nvGrpSpPr>
          <p:grpSpPr>
            <a:xfrm>
              <a:off x="1676713" y="2091852"/>
              <a:ext cx="8444668" cy="3638267"/>
              <a:chOff x="3008414" y="1766577"/>
              <a:chExt cx="7676971" cy="3307515"/>
            </a:xfrm>
          </p:grpSpPr>
          <p:grpSp>
            <p:nvGrpSpPr>
              <p:cNvPr id="27" name="Group 26"/>
              <p:cNvGrpSpPr>
                <a:grpSpLocks noChangeAspect="1"/>
              </p:cNvGrpSpPr>
              <p:nvPr>
                <p:custDataLst>
                  <p:custData r:id="rId1"/>
                </p:custDataLst>
              </p:nvPr>
            </p:nvGrpSpPr>
            <p:grpSpPr>
              <a:xfrm>
                <a:off x="3008414" y="1766577"/>
                <a:ext cx="3306213" cy="3307515"/>
                <a:chOff x="5162866" y="2495498"/>
                <a:chExt cx="1866270" cy="1867005"/>
              </a:xfrm>
            </p:grpSpPr>
            <p:sp>
              <p:nvSpPr>
                <p:cNvPr id="28" name="Arc 15"/>
                <p:cNvSpPr>
                  <a:spLocks noChangeAspect="1"/>
                </p:cNvSpPr>
                <p:nvPr/>
              </p:nvSpPr>
              <p:spPr bwMode="auto">
                <a:xfrm>
                  <a:off x="6095994" y="2495498"/>
                  <a:ext cx="548771" cy="933132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12696"/>
                    <a:gd name="T1" fmla="*/ 0 h 21600"/>
                    <a:gd name="T2" fmla="*/ 12696 w 12696"/>
                    <a:gd name="T3" fmla="*/ 4125 h 21600"/>
                    <a:gd name="T4" fmla="*/ 0 w 12696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2696" h="21600" fill="none" extrusionOk="0">
                      <a:moveTo>
                        <a:pt x="-1" y="0"/>
                      </a:moveTo>
                      <a:cubicBezTo>
                        <a:pt x="4561" y="0"/>
                        <a:pt x="9005" y="1444"/>
                        <a:pt x="12695" y="4125"/>
                      </a:cubicBezTo>
                    </a:path>
                    <a:path w="12696" h="21600" stroke="0" extrusionOk="0">
                      <a:moveTo>
                        <a:pt x="-1" y="0"/>
                      </a:moveTo>
                      <a:cubicBezTo>
                        <a:pt x="4561" y="0"/>
                        <a:pt x="9005" y="1444"/>
                        <a:pt x="12695" y="4125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7030A0"/>
                </a:solidFill>
                <a:ln w="12700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IN" sz="6600" i="1"/>
                </a:p>
              </p:txBody>
            </p:sp>
            <p:sp>
              <p:nvSpPr>
                <p:cNvPr id="29" name="Freeform 16"/>
                <p:cNvSpPr>
                  <a:spLocks noChangeAspect="1"/>
                </p:cNvSpPr>
                <p:nvPr/>
              </p:nvSpPr>
              <p:spPr bwMode="auto">
                <a:xfrm>
                  <a:off x="6095994" y="2495498"/>
                  <a:ext cx="548771" cy="933873"/>
                </a:xfrm>
                <a:custGeom>
                  <a:avLst/>
                  <a:gdLst>
                    <a:gd name="T0" fmla="*/ 0 w 741"/>
                    <a:gd name="T1" fmla="*/ 0 h 1261"/>
                    <a:gd name="T2" fmla="*/ 0 w 741"/>
                    <a:gd name="T3" fmla="*/ 1260 h 1261"/>
                    <a:gd name="T4" fmla="*/ 740 w 741"/>
                    <a:gd name="T5" fmla="*/ 241 h 12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741" h="1261">
                      <a:moveTo>
                        <a:pt x="0" y="0"/>
                      </a:moveTo>
                      <a:lnTo>
                        <a:pt x="0" y="1260"/>
                      </a:lnTo>
                      <a:lnTo>
                        <a:pt x="740" y="241"/>
                      </a:lnTo>
                    </a:path>
                  </a:pathLst>
                </a:custGeom>
                <a:solidFill>
                  <a:srgbClr val="7030A0"/>
                </a:solidFill>
                <a:ln w="12700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IN" sz="6600" i="1"/>
                </a:p>
              </p:txBody>
            </p:sp>
            <p:sp>
              <p:nvSpPr>
                <p:cNvPr id="30" name="Arc 18"/>
                <p:cNvSpPr>
                  <a:spLocks noChangeAspect="1"/>
                </p:cNvSpPr>
                <p:nvPr/>
              </p:nvSpPr>
              <p:spPr bwMode="auto">
                <a:xfrm>
                  <a:off x="6095994" y="2673980"/>
                  <a:ext cx="887216" cy="754653"/>
                </a:xfrm>
                <a:custGeom>
                  <a:avLst/>
                  <a:gdLst>
                    <a:gd name="G0" fmla="+- 0 0 0"/>
                    <a:gd name="G1" fmla="+- 17475 0 0"/>
                    <a:gd name="G2" fmla="+- 21600 0 0"/>
                    <a:gd name="T0" fmla="*/ 12696 w 20543"/>
                    <a:gd name="T1" fmla="*/ 0 h 17475"/>
                    <a:gd name="T2" fmla="*/ 20543 w 20543"/>
                    <a:gd name="T3" fmla="*/ 10800 h 17475"/>
                    <a:gd name="T4" fmla="*/ 0 w 20543"/>
                    <a:gd name="T5" fmla="*/ 17475 h 174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543" h="17475" fill="none" extrusionOk="0">
                      <a:moveTo>
                        <a:pt x="12695" y="0"/>
                      </a:moveTo>
                      <a:cubicBezTo>
                        <a:pt x="16386" y="2681"/>
                        <a:pt x="19133" y="6461"/>
                        <a:pt x="20542" y="10800"/>
                      </a:cubicBezTo>
                    </a:path>
                    <a:path w="20543" h="17475" stroke="0" extrusionOk="0">
                      <a:moveTo>
                        <a:pt x="12695" y="0"/>
                      </a:moveTo>
                      <a:cubicBezTo>
                        <a:pt x="16386" y="2681"/>
                        <a:pt x="19133" y="6461"/>
                        <a:pt x="20542" y="10800"/>
                      </a:cubicBezTo>
                      <a:lnTo>
                        <a:pt x="0" y="17475"/>
                      </a:lnTo>
                      <a:close/>
                    </a:path>
                  </a:pathLst>
                </a:custGeom>
                <a:solidFill>
                  <a:srgbClr val="7030A0"/>
                </a:solidFill>
                <a:ln w="12700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IN" sz="6600" i="1"/>
                </a:p>
              </p:txBody>
            </p:sp>
            <p:sp>
              <p:nvSpPr>
                <p:cNvPr id="31" name="Freeform 19"/>
                <p:cNvSpPr>
                  <a:spLocks noChangeAspect="1"/>
                </p:cNvSpPr>
                <p:nvPr/>
              </p:nvSpPr>
              <p:spPr bwMode="auto">
                <a:xfrm>
                  <a:off x="6095994" y="2673980"/>
                  <a:ext cx="887957" cy="755394"/>
                </a:xfrm>
                <a:custGeom>
                  <a:avLst/>
                  <a:gdLst>
                    <a:gd name="T0" fmla="*/ 740 w 1199"/>
                    <a:gd name="T1" fmla="*/ 0 h 1020"/>
                    <a:gd name="T2" fmla="*/ 0 w 1199"/>
                    <a:gd name="T3" fmla="*/ 1019 h 1020"/>
                    <a:gd name="T4" fmla="*/ 1198 w 1199"/>
                    <a:gd name="T5" fmla="*/ 630 h 10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199" h="1020">
                      <a:moveTo>
                        <a:pt x="740" y="0"/>
                      </a:moveTo>
                      <a:lnTo>
                        <a:pt x="0" y="1019"/>
                      </a:lnTo>
                      <a:lnTo>
                        <a:pt x="1198" y="630"/>
                      </a:lnTo>
                    </a:path>
                  </a:pathLst>
                </a:custGeom>
                <a:solidFill>
                  <a:srgbClr val="7030A0"/>
                </a:solidFill>
                <a:ln w="12700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IN" sz="6600" i="1"/>
                </a:p>
              </p:txBody>
            </p:sp>
            <p:sp>
              <p:nvSpPr>
                <p:cNvPr id="32" name="Arc 21"/>
                <p:cNvSpPr>
                  <a:spLocks noChangeAspect="1"/>
                </p:cNvSpPr>
                <p:nvPr/>
              </p:nvSpPr>
              <p:spPr bwMode="auto">
                <a:xfrm>
                  <a:off x="6096001" y="3140546"/>
                  <a:ext cx="933135" cy="576913"/>
                </a:xfrm>
                <a:custGeom>
                  <a:avLst/>
                  <a:gdLst>
                    <a:gd name="G0" fmla="+- 0 0 0"/>
                    <a:gd name="G1" fmla="+- 6675 0 0"/>
                    <a:gd name="G2" fmla="+- 21600 0 0"/>
                    <a:gd name="T0" fmla="*/ 20543 w 21600"/>
                    <a:gd name="T1" fmla="*/ 0 h 13350"/>
                    <a:gd name="T2" fmla="*/ 20543 w 21600"/>
                    <a:gd name="T3" fmla="*/ 13350 h 13350"/>
                    <a:gd name="T4" fmla="*/ 0 w 21600"/>
                    <a:gd name="T5" fmla="*/ 6675 h 133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13350" fill="none" extrusionOk="0">
                      <a:moveTo>
                        <a:pt x="20542" y="0"/>
                      </a:moveTo>
                      <a:cubicBezTo>
                        <a:pt x="21243" y="2155"/>
                        <a:pt x="21600" y="4408"/>
                        <a:pt x="21600" y="6675"/>
                      </a:cubicBezTo>
                      <a:cubicBezTo>
                        <a:pt x="21600" y="8941"/>
                        <a:pt x="21243" y="11194"/>
                        <a:pt x="20542" y="13349"/>
                      </a:cubicBezTo>
                    </a:path>
                    <a:path w="21600" h="13350" stroke="0" extrusionOk="0">
                      <a:moveTo>
                        <a:pt x="20542" y="0"/>
                      </a:moveTo>
                      <a:cubicBezTo>
                        <a:pt x="21243" y="2155"/>
                        <a:pt x="21600" y="4408"/>
                        <a:pt x="21600" y="6675"/>
                      </a:cubicBezTo>
                      <a:cubicBezTo>
                        <a:pt x="21600" y="8941"/>
                        <a:pt x="21243" y="11194"/>
                        <a:pt x="20542" y="13349"/>
                      </a:cubicBezTo>
                      <a:lnTo>
                        <a:pt x="0" y="6675"/>
                      </a:lnTo>
                      <a:close/>
                    </a:path>
                  </a:pathLst>
                </a:custGeom>
                <a:solidFill>
                  <a:srgbClr val="7030A0"/>
                </a:solidFill>
                <a:ln w="12700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IN" sz="6600" i="1"/>
                </a:p>
              </p:txBody>
            </p:sp>
            <p:sp>
              <p:nvSpPr>
                <p:cNvPr id="33" name="Freeform 22"/>
                <p:cNvSpPr>
                  <a:spLocks noChangeAspect="1"/>
                </p:cNvSpPr>
                <p:nvPr/>
              </p:nvSpPr>
              <p:spPr bwMode="auto">
                <a:xfrm>
                  <a:off x="6096001" y="3140546"/>
                  <a:ext cx="887959" cy="576913"/>
                </a:xfrm>
                <a:custGeom>
                  <a:avLst/>
                  <a:gdLst>
                    <a:gd name="T0" fmla="*/ 1198 w 1199"/>
                    <a:gd name="T1" fmla="*/ 0 h 779"/>
                    <a:gd name="T2" fmla="*/ 0 w 1199"/>
                    <a:gd name="T3" fmla="*/ 389 h 779"/>
                    <a:gd name="T4" fmla="*/ 1198 w 1199"/>
                    <a:gd name="T5" fmla="*/ 778 h 7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199" h="779">
                      <a:moveTo>
                        <a:pt x="1198" y="0"/>
                      </a:moveTo>
                      <a:lnTo>
                        <a:pt x="0" y="389"/>
                      </a:lnTo>
                      <a:lnTo>
                        <a:pt x="1198" y="778"/>
                      </a:lnTo>
                    </a:path>
                  </a:pathLst>
                </a:custGeom>
                <a:solidFill>
                  <a:srgbClr val="7030A0"/>
                </a:solidFill>
                <a:ln w="12700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IN" sz="6600" i="1"/>
                </a:p>
              </p:txBody>
            </p:sp>
            <p:sp>
              <p:nvSpPr>
                <p:cNvPr id="34" name="Arc 24"/>
                <p:cNvSpPr>
                  <a:spLocks noChangeAspect="1"/>
                </p:cNvSpPr>
                <p:nvPr/>
              </p:nvSpPr>
              <p:spPr bwMode="auto">
                <a:xfrm>
                  <a:off x="6095994" y="3428632"/>
                  <a:ext cx="887216" cy="754653"/>
                </a:xfrm>
                <a:custGeom>
                  <a:avLst/>
                  <a:gdLst>
                    <a:gd name="G0" fmla="+- 0 0 0"/>
                    <a:gd name="G1" fmla="+- 0 0 0"/>
                    <a:gd name="G2" fmla="+- 21600 0 0"/>
                    <a:gd name="T0" fmla="*/ 20543 w 20543"/>
                    <a:gd name="T1" fmla="*/ 6675 h 17475"/>
                    <a:gd name="T2" fmla="*/ 12696 w 20543"/>
                    <a:gd name="T3" fmla="*/ 17475 h 17475"/>
                    <a:gd name="T4" fmla="*/ 0 w 20543"/>
                    <a:gd name="T5" fmla="*/ 0 h 174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543" h="17475" fill="none" extrusionOk="0">
                      <a:moveTo>
                        <a:pt x="20542" y="6674"/>
                      </a:moveTo>
                      <a:cubicBezTo>
                        <a:pt x="19133" y="11013"/>
                        <a:pt x="16386" y="14793"/>
                        <a:pt x="12695" y="17474"/>
                      </a:cubicBezTo>
                    </a:path>
                    <a:path w="20543" h="17475" stroke="0" extrusionOk="0">
                      <a:moveTo>
                        <a:pt x="20542" y="6674"/>
                      </a:moveTo>
                      <a:cubicBezTo>
                        <a:pt x="19133" y="11013"/>
                        <a:pt x="16386" y="14793"/>
                        <a:pt x="12695" y="17474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7030A0"/>
                </a:solidFill>
                <a:ln w="12700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IN" sz="6600" i="1"/>
                </a:p>
              </p:txBody>
            </p:sp>
            <p:sp>
              <p:nvSpPr>
                <p:cNvPr id="35" name="Freeform 25"/>
                <p:cNvSpPr>
                  <a:spLocks noChangeAspect="1"/>
                </p:cNvSpPr>
                <p:nvPr/>
              </p:nvSpPr>
              <p:spPr bwMode="auto">
                <a:xfrm>
                  <a:off x="6095994" y="3428632"/>
                  <a:ext cx="887957" cy="755394"/>
                </a:xfrm>
                <a:custGeom>
                  <a:avLst/>
                  <a:gdLst>
                    <a:gd name="T0" fmla="*/ 1198 w 1199"/>
                    <a:gd name="T1" fmla="*/ 389 h 1020"/>
                    <a:gd name="T2" fmla="*/ 0 w 1199"/>
                    <a:gd name="T3" fmla="*/ 0 h 1020"/>
                    <a:gd name="T4" fmla="*/ 740 w 1199"/>
                    <a:gd name="T5" fmla="*/ 1019 h 10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199" h="1020">
                      <a:moveTo>
                        <a:pt x="1198" y="389"/>
                      </a:moveTo>
                      <a:lnTo>
                        <a:pt x="0" y="0"/>
                      </a:lnTo>
                      <a:lnTo>
                        <a:pt x="740" y="1019"/>
                      </a:lnTo>
                    </a:path>
                  </a:pathLst>
                </a:custGeom>
                <a:solidFill>
                  <a:srgbClr val="7030A0"/>
                </a:solidFill>
                <a:ln w="12700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IN" sz="6600" i="1"/>
                </a:p>
              </p:txBody>
            </p:sp>
            <p:sp>
              <p:nvSpPr>
                <p:cNvPr id="36" name="Arc 27"/>
                <p:cNvSpPr>
                  <a:spLocks noChangeAspect="1"/>
                </p:cNvSpPr>
                <p:nvPr/>
              </p:nvSpPr>
              <p:spPr bwMode="auto">
                <a:xfrm>
                  <a:off x="6095994" y="3428630"/>
                  <a:ext cx="548771" cy="933132"/>
                </a:xfrm>
                <a:custGeom>
                  <a:avLst/>
                  <a:gdLst>
                    <a:gd name="G0" fmla="+- 0 0 0"/>
                    <a:gd name="G1" fmla="+- 0 0 0"/>
                    <a:gd name="G2" fmla="+- 21600 0 0"/>
                    <a:gd name="T0" fmla="*/ 12696 w 12696"/>
                    <a:gd name="T1" fmla="*/ 17475 h 21600"/>
                    <a:gd name="T2" fmla="*/ 0 w 12696"/>
                    <a:gd name="T3" fmla="*/ 21600 h 21600"/>
                    <a:gd name="T4" fmla="*/ 0 w 12696"/>
                    <a:gd name="T5" fmla="*/ 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2696" h="21600" fill="none" extrusionOk="0">
                      <a:moveTo>
                        <a:pt x="12695" y="17474"/>
                      </a:moveTo>
                      <a:cubicBezTo>
                        <a:pt x="9005" y="20155"/>
                        <a:pt x="4561" y="21600"/>
                        <a:pt x="0" y="21600"/>
                      </a:cubicBezTo>
                    </a:path>
                    <a:path w="12696" h="21600" stroke="0" extrusionOk="0">
                      <a:moveTo>
                        <a:pt x="12695" y="17474"/>
                      </a:moveTo>
                      <a:cubicBezTo>
                        <a:pt x="9005" y="20155"/>
                        <a:pt x="4561" y="21600"/>
                        <a:pt x="0" y="2160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7030A0"/>
                </a:solidFill>
                <a:ln w="12700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IN" sz="6600" i="1"/>
                </a:p>
              </p:txBody>
            </p:sp>
            <p:sp>
              <p:nvSpPr>
                <p:cNvPr id="37" name="Freeform 28"/>
                <p:cNvSpPr>
                  <a:spLocks noChangeAspect="1"/>
                </p:cNvSpPr>
                <p:nvPr/>
              </p:nvSpPr>
              <p:spPr bwMode="auto">
                <a:xfrm>
                  <a:off x="6095994" y="3428630"/>
                  <a:ext cx="548771" cy="933873"/>
                </a:xfrm>
                <a:custGeom>
                  <a:avLst/>
                  <a:gdLst>
                    <a:gd name="T0" fmla="*/ 740 w 741"/>
                    <a:gd name="T1" fmla="*/ 1019 h 1261"/>
                    <a:gd name="T2" fmla="*/ 0 w 741"/>
                    <a:gd name="T3" fmla="*/ 0 h 1261"/>
                    <a:gd name="T4" fmla="*/ 0 w 741"/>
                    <a:gd name="T5" fmla="*/ 1260 h 12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741" h="1261">
                      <a:moveTo>
                        <a:pt x="740" y="1019"/>
                      </a:moveTo>
                      <a:lnTo>
                        <a:pt x="0" y="0"/>
                      </a:lnTo>
                      <a:lnTo>
                        <a:pt x="0" y="1260"/>
                      </a:lnTo>
                    </a:path>
                  </a:pathLst>
                </a:custGeom>
                <a:solidFill>
                  <a:srgbClr val="7030A0"/>
                </a:solidFill>
                <a:ln w="12700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IN" sz="6600" i="1"/>
                </a:p>
              </p:txBody>
            </p:sp>
            <p:sp>
              <p:nvSpPr>
                <p:cNvPr id="38" name="Arc 30"/>
                <p:cNvSpPr>
                  <a:spLocks noChangeAspect="1"/>
                </p:cNvSpPr>
                <p:nvPr/>
              </p:nvSpPr>
              <p:spPr bwMode="auto">
                <a:xfrm>
                  <a:off x="5547229" y="3428630"/>
                  <a:ext cx="548772" cy="933132"/>
                </a:xfrm>
                <a:custGeom>
                  <a:avLst/>
                  <a:gdLst>
                    <a:gd name="G0" fmla="+- 12696 0 0"/>
                    <a:gd name="G1" fmla="+- 0 0 0"/>
                    <a:gd name="G2" fmla="+- 21600 0 0"/>
                    <a:gd name="T0" fmla="*/ 12696 w 12696"/>
                    <a:gd name="T1" fmla="*/ 21600 h 21600"/>
                    <a:gd name="T2" fmla="*/ 0 w 12696"/>
                    <a:gd name="T3" fmla="*/ 17475 h 21600"/>
                    <a:gd name="T4" fmla="*/ 12696 w 12696"/>
                    <a:gd name="T5" fmla="*/ 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2696" h="21600" fill="none" extrusionOk="0">
                      <a:moveTo>
                        <a:pt x="12696" y="21600"/>
                      </a:moveTo>
                      <a:cubicBezTo>
                        <a:pt x="8134" y="21600"/>
                        <a:pt x="3690" y="20155"/>
                        <a:pt x="0" y="17474"/>
                      </a:cubicBezTo>
                    </a:path>
                    <a:path w="12696" h="21600" stroke="0" extrusionOk="0">
                      <a:moveTo>
                        <a:pt x="12696" y="21600"/>
                      </a:moveTo>
                      <a:cubicBezTo>
                        <a:pt x="8134" y="21600"/>
                        <a:pt x="3690" y="20155"/>
                        <a:pt x="0" y="17474"/>
                      </a:cubicBezTo>
                      <a:lnTo>
                        <a:pt x="12696" y="0"/>
                      </a:lnTo>
                      <a:close/>
                    </a:path>
                  </a:pathLst>
                </a:custGeom>
                <a:solidFill>
                  <a:srgbClr val="7030A0"/>
                </a:solidFill>
                <a:ln w="12700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IN" sz="6600" i="1"/>
                </a:p>
              </p:txBody>
            </p:sp>
            <p:sp>
              <p:nvSpPr>
                <p:cNvPr id="39" name="Freeform 31"/>
                <p:cNvSpPr>
                  <a:spLocks noChangeAspect="1"/>
                </p:cNvSpPr>
                <p:nvPr/>
              </p:nvSpPr>
              <p:spPr bwMode="auto">
                <a:xfrm>
                  <a:off x="5547229" y="3428630"/>
                  <a:ext cx="549513" cy="933873"/>
                </a:xfrm>
                <a:custGeom>
                  <a:avLst/>
                  <a:gdLst>
                    <a:gd name="T0" fmla="*/ 741 w 742"/>
                    <a:gd name="T1" fmla="*/ 1260 h 1261"/>
                    <a:gd name="T2" fmla="*/ 741 w 742"/>
                    <a:gd name="T3" fmla="*/ 0 h 1261"/>
                    <a:gd name="T4" fmla="*/ 0 w 742"/>
                    <a:gd name="T5" fmla="*/ 1019 h 12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742" h="1261">
                      <a:moveTo>
                        <a:pt x="741" y="1260"/>
                      </a:moveTo>
                      <a:lnTo>
                        <a:pt x="741" y="0"/>
                      </a:lnTo>
                      <a:lnTo>
                        <a:pt x="0" y="1019"/>
                      </a:lnTo>
                    </a:path>
                  </a:pathLst>
                </a:custGeom>
                <a:solidFill>
                  <a:srgbClr val="7030A0"/>
                </a:solidFill>
                <a:ln w="12700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IN" sz="6600" i="1"/>
                </a:p>
              </p:txBody>
            </p:sp>
            <p:sp>
              <p:nvSpPr>
                <p:cNvPr id="40" name="Arc 33"/>
                <p:cNvSpPr>
                  <a:spLocks noChangeAspect="1"/>
                </p:cNvSpPr>
                <p:nvPr/>
              </p:nvSpPr>
              <p:spPr bwMode="auto">
                <a:xfrm>
                  <a:off x="5208042" y="3428632"/>
                  <a:ext cx="887218" cy="754653"/>
                </a:xfrm>
                <a:custGeom>
                  <a:avLst/>
                  <a:gdLst>
                    <a:gd name="G0" fmla="+- 20543 0 0"/>
                    <a:gd name="G1" fmla="+- 0 0 0"/>
                    <a:gd name="G2" fmla="+- 21600 0 0"/>
                    <a:gd name="T0" fmla="*/ 7847 w 20543"/>
                    <a:gd name="T1" fmla="*/ 17475 h 17475"/>
                    <a:gd name="T2" fmla="*/ 0 w 20543"/>
                    <a:gd name="T3" fmla="*/ 6675 h 17475"/>
                    <a:gd name="T4" fmla="*/ 20543 w 20543"/>
                    <a:gd name="T5" fmla="*/ 0 h 174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543" h="17475" fill="none" extrusionOk="0">
                      <a:moveTo>
                        <a:pt x="7847" y="17474"/>
                      </a:moveTo>
                      <a:cubicBezTo>
                        <a:pt x="4156" y="14793"/>
                        <a:pt x="1409" y="11013"/>
                        <a:pt x="0" y="6674"/>
                      </a:cubicBezTo>
                    </a:path>
                    <a:path w="20543" h="17475" stroke="0" extrusionOk="0">
                      <a:moveTo>
                        <a:pt x="7847" y="17474"/>
                      </a:moveTo>
                      <a:cubicBezTo>
                        <a:pt x="4156" y="14793"/>
                        <a:pt x="1409" y="11013"/>
                        <a:pt x="0" y="6674"/>
                      </a:cubicBezTo>
                      <a:lnTo>
                        <a:pt x="20543" y="0"/>
                      </a:lnTo>
                      <a:close/>
                    </a:path>
                  </a:pathLst>
                </a:custGeom>
                <a:solidFill>
                  <a:srgbClr val="7030A0"/>
                </a:solidFill>
                <a:ln w="12700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IN" sz="6600" i="1"/>
                </a:p>
              </p:txBody>
            </p:sp>
            <p:sp>
              <p:nvSpPr>
                <p:cNvPr id="41" name="Freeform 34"/>
                <p:cNvSpPr>
                  <a:spLocks noChangeAspect="1"/>
                </p:cNvSpPr>
                <p:nvPr/>
              </p:nvSpPr>
              <p:spPr bwMode="auto">
                <a:xfrm>
                  <a:off x="5208042" y="3428632"/>
                  <a:ext cx="888700" cy="755394"/>
                </a:xfrm>
                <a:custGeom>
                  <a:avLst/>
                  <a:gdLst>
                    <a:gd name="T0" fmla="*/ 458 w 1200"/>
                    <a:gd name="T1" fmla="*/ 1019 h 1020"/>
                    <a:gd name="T2" fmla="*/ 1199 w 1200"/>
                    <a:gd name="T3" fmla="*/ 0 h 1020"/>
                    <a:gd name="T4" fmla="*/ 0 w 1200"/>
                    <a:gd name="T5" fmla="*/ 389 h 10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200" h="1020">
                      <a:moveTo>
                        <a:pt x="458" y="1019"/>
                      </a:moveTo>
                      <a:lnTo>
                        <a:pt x="1199" y="0"/>
                      </a:lnTo>
                      <a:lnTo>
                        <a:pt x="0" y="389"/>
                      </a:lnTo>
                    </a:path>
                  </a:pathLst>
                </a:custGeom>
                <a:solidFill>
                  <a:srgbClr val="7030A0"/>
                </a:solidFill>
                <a:ln w="12700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IN" sz="6600" i="1"/>
                </a:p>
              </p:txBody>
            </p:sp>
            <p:sp>
              <p:nvSpPr>
                <p:cNvPr id="42" name="Arc 36"/>
                <p:cNvSpPr>
                  <a:spLocks noChangeAspect="1"/>
                </p:cNvSpPr>
                <p:nvPr/>
              </p:nvSpPr>
              <p:spPr bwMode="auto">
                <a:xfrm>
                  <a:off x="5162866" y="3140546"/>
                  <a:ext cx="933134" cy="576913"/>
                </a:xfrm>
                <a:custGeom>
                  <a:avLst/>
                  <a:gdLst>
                    <a:gd name="G0" fmla="+- 21600 0 0"/>
                    <a:gd name="G1" fmla="+- 6675 0 0"/>
                    <a:gd name="G2" fmla="+- 21600 0 0"/>
                    <a:gd name="T0" fmla="*/ 1057 w 21600"/>
                    <a:gd name="T1" fmla="*/ 13350 h 13350"/>
                    <a:gd name="T2" fmla="*/ 1057 w 21600"/>
                    <a:gd name="T3" fmla="*/ 0 h 13350"/>
                    <a:gd name="T4" fmla="*/ 21600 w 21600"/>
                    <a:gd name="T5" fmla="*/ 6675 h 133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13350" fill="none" extrusionOk="0">
                      <a:moveTo>
                        <a:pt x="1057" y="13349"/>
                      </a:moveTo>
                      <a:cubicBezTo>
                        <a:pt x="356" y="11194"/>
                        <a:pt x="0" y="8941"/>
                        <a:pt x="0" y="6675"/>
                      </a:cubicBezTo>
                      <a:cubicBezTo>
                        <a:pt x="0" y="4408"/>
                        <a:pt x="356" y="2155"/>
                        <a:pt x="1057" y="0"/>
                      </a:cubicBezTo>
                    </a:path>
                    <a:path w="21600" h="13350" stroke="0" extrusionOk="0">
                      <a:moveTo>
                        <a:pt x="1057" y="13349"/>
                      </a:moveTo>
                      <a:cubicBezTo>
                        <a:pt x="356" y="11194"/>
                        <a:pt x="0" y="8941"/>
                        <a:pt x="0" y="6675"/>
                      </a:cubicBezTo>
                      <a:cubicBezTo>
                        <a:pt x="0" y="4408"/>
                        <a:pt x="356" y="2155"/>
                        <a:pt x="1057" y="0"/>
                      </a:cubicBezTo>
                      <a:lnTo>
                        <a:pt x="21600" y="6675"/>
                      </a:ln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 w="12700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IN" sz="6600" i="1"/>
                </a:p>
              </p:txBody>
            </p:sp>
            <p:sp>
              <p:nvSpPr>
                <p:cNvPr id="43" name="Freeform 37"/>
                <p:cNvSpPr>
                  <a:spLocks noChangeAspect="1"/>
                </p:cNvSpPr>
                <p:nvPr/>
              </p:nvSpPr>
              <p:spPr bwMode="auto">
                <a:xfrm>
                  <a:off x="5208042" y="3140546"/>
                  <a:ext cx="888699" cy="576913"/>
                </a:xfrm>
                <a:custGeom>
                  <a:avLst/>
                  <a:gdLst>
                    <a:gd name="T0" fmla="*/ 0 w 1200"/>
                    <a:gd name="T1" fmla="*/ 778 h 779"/>
                    <a:gd name="T2" fmla="*/ 1199 w 1200"/>
                    <a:gd name="T3" fmla="*/ 389 h 779"/>
                    <a:gd name="T4" fmla="*/ 0 w 1200"/>
                    <a:gd name="T5" fmla="*/ 0 h 7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200" h="779">
                      <a:moveTo>
                        <a:pt x="0" y="778"/>
                      </a:moveTo>
                      <a:lnTo>
                        <a:pt x="1199" y="389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 w="12700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IN" sz="6600" i="1"/>
                </a:p>
              </p:txBody>
            </p:sp>
            <p:sp>
              <p:nvSpPr>
                <p:cNvPr id="44" name="Arc 39"/>
                <p:cNvSpPr>
                  <a:spLocks noChangeAspect="1"/>
                </p:cNvSpPr>
                <p:nvPr/>
              </p:nvSpPr>
              <p:spPr bwMode="auto">
                <a:xfrm>
                  <a:off x="5208042" y="2673980"/>
                  <a:ext cx="887218" cy="754653"/>
                </a:xfrm>
                <a:custGeom>
                  <a:avLst/>
                  <a:gdLst>
                    <a:gd name="G0" fmla="+- 20543 0 0"/>
                    <a:gd name="G1" fmla="+- 17475 0 0"/>
                    <a:gd name="G2" fmla="+- 21600 0 0"/>
                    <a:gd name="T0" fmla="*/ 0 w 20543"/>
                    <a:gd name="T1" fmla="*/ 10800 h 17475"/>
                    <a:gd name="T2" fmla="*/ 7847 w 20543"/>
                    <a:gd name="T3" fmla="*/ 0 h 17475"/>
                    <a:gd name="T4" fmla="*/ 20543 w 20543"/>
                    <a:gd name="T5" fmla="*/ 17475 h 174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543" h="17475" fill="none" extrusionOk="0">
                      <a:moveTo>
                        <a:pt x="0" y="10800"/>
                      </a:moveTo>
                      <a:cubicBezTo>
                        <a:pt x="1409" y="6461"/>
                        <a:pt x="4156" y="2681"/>
                        <a:pt x="7847" y="0"/>
                      </a:cubicBezTo>
                    </a:path>
                    <a:path w="20543" h="17475" stroke="0" extrusionOk="0">
                      <a:moveTo>
                        <a:pt x="0" y="10800"/>
                      </a:moveTo>
                      <a:cubicBezTo>
                        <a:pt x="1409" y="6461"/>
                        <a:pt x="4156" y="2681"/>
                        <a:pt x="7847" y="0"/>
                      </a:cubicBezTo>
                      <a:lnTo>
                        <a:pt x="20543" y="17475"/>
                      </a:ln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 w="12700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IN" sz="6600" i="1"/>
                </a:p>
              </p:txBody>
            </p:sp>
            <p:sp>
              <p:nvSpPr>
                <p:cNvPr id="45" name="Freeform 40"/>
                <p:cNvSpPr>
                  <a:spLocks noChangeAspect="1"/>
                </p:cNvSpPr>
                <p:nvPr/>
              </p:nvSpPr>
              <p:spPr bwMode="auto">
                <a:xfrm>
                  <a:off x="5208042" y="2673980"/>
                  <a:ext cx="888700" cy="755394"/>
                </a:xfrm>
                <a:custGeom>
                  <a:avLst/>
                  <a:gdLst>
                    <a:gd name="T0" fmla="*/ 0 w 1200"/>
                    <a:gd name="T1" fmla="*/ 630 h 1020"/>
                    <a:gd name="T2" fmla="*/ 1199 w 1200"/>
                    <a:gd name="T3" fmla="*/ 1019 h 1020"/>
                    <a:gd name="T4" fmla="*/ 458 w 1200"/>
                    <a:gd name="T5" fmla="*/ 0 h 10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200" h="1020">
                      <a:moveTo>
                        <a:pt x="0" y="630"/>
                      </a:moveTo>
                      <a:lnTo>
                        <a:pt x="1199" y="1019"/>
                      </a:lnTo>
                      <a:lnTo>
                        <a:pt x="458" y="0"/>
                      </a:lnTo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 w="12700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IN" sz="6600" i="1"/>
                </a:p>
              </p:txBody>
            </p:sp>
            <p:sp>
              <p:nvSpPr>
                <p:cNvPr id="46" name="Arc 42"/>
                <p:cNvSpPr>
                  <a:spLocks noChangeAspect="1"/>
                </p:cNvSpPr>
                <p:nvPr/>
              </p:nvSpPr>
              <p:spPr bwMode="auto">
                <a:xfrm>
                  <a:off x="5547229" y="2495498"/>
                  <a:ext cx="548772" cy="933132"/>
                </a:xfrm>
                <a:custGeom>
                  <a:avLst/>
                  <a:gdLst>
                    <a:gd name="G0" fmla="+- 12696 0 0"/>
                    <a:gd name="G1" fmla="+- 21600 0 0"/>
                    <a:gd name="G2" fmla="+- 21600 0 0"/>
                    <a:gd name="T0" fmla="*/ 0 w 12696"/>
                    <a:gd name="T1" fmla="*/ 4125 h 21600"/>
                    <a:gd name="T2" fmla="*/ 12696 w 12696"/>
                    <a:gd name="T3" fmla="*/ 0 h 21600"/>
                    <a:gd name="T4" fmla="*/ 12696 w 12696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2696" h="21600" fill="none" extrusionOk="0">
                      <a:moveTo>
                        <a:pt x="0" y="4125"/>
                      </a:moveTo>
                      <a:cubicBezTo>
                        <a:pt x="3690" y="1444"/>
                        <a:pt x="8134" y="0"/>
                        <a:pt x="12695" y="0"/>
                      </a:cubicBezTo>
                    </a:path>
                    <a:path w="12696" h="21600" stroke="0" extrusionOk="0">
                      <a:moveTo>
                        <a:pt x="0" y="4125"/>
                      </a:moveTo>
                      <a:cubicBezTo>
                        <a:pt x="3690" y="1444"/>
                        <a:pt x="8134" y="0"/>
                        <a:pt x="12695" y="0"/>
                      </a:cubicBezTo>
                      <a:lnTo>
                        <a:pt x="12696" y="21600"/>
                      </a:ln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 w="12700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IN" sz="6600" i="1"/>
                </a:p>
              </p:txBody>
            </p:sp>
            <p:sp>
              <p:nvSpPr>
                <p:cNvPr id="47" name="Freeform 43"/>
                <p:cNvSpPr>
                  <a:spLocks noChangeAspect="1"/>
                </p:cNvSpPr>
                <p:nvPr/>
              </p:nvSpPr>
              <p:spPr bwMode="auto">
                <a:xfrm>
                  <a:off x="5547229" y="2495498"/>
                  <a:ext cx="549513" cy="933873"/>
                </a:xfrm>
                <a:custGeom>
                  <a:avLst/>
                  <a:gdLst>
                    <a:gd name="T0" fmla="*/ 0 w 742"/>
                    <a:gd name="T1" fmla="*/ 241 h 1261"/>
                    <a:gd name="T2" fmla="*/ 741 w 742"/>
                    <a:gd name="T3" fmla="*/ 1260 h 1261"/>
                    <a:gd name="T4" fmla="*/ 741 w 742"/>
                    <a:gd name="T5" fmla="*/ 0 h 12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742" h="1261">
                      <a:moveTo>
                        <a:pt x="0" y="241"/>
                      </a:moveTo>
                      <a:lnTo>
                        <a:pt x="741" y="1260"/>
                      </a:lnTo>
                      <a:lnTo>
                        <a:pt x="741" y="0"/>
                      </a:lnTo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 w="12700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IN" sz="6600" i="1"/>
                </a:p>
              </p:txBody>
            </p:sp>
            <p:sp>
              <p:nvSpPr>
                <p:cNvPr id="48" name="Oval 47"/>
                <p:cNvSpPr>
                  <a:spLocks/>
                </p:cNvSpPr>
                <p:nvPr/>
              </p:nvSpPr>
              <p:spPr>
                <a:xfrm>
                  <a:off x="5426613" y="2759613"/>
                  <a:ext cx="1338775" cy="1338775"/>
                </a:xfrm>
                <a:prstGeom prst="ellipse">
                  <a:avLst/>
                </a:pr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IN" sz="6600" i="1" dirty="0">
                      <a:solidFill>
                        <a:srgbClr val="7030A0"/>
                      </a:solidFill>
                    </a:rPr>
                    <a:t>7</a:t>
                  </a:r>
                  <a:r>
                    <a:rPr lang="en-IN" sz="6600" i="1" dirty="0" smtClean="0">
                      <a:solidFill>
                        <a:srgbClr val="7030A0"/>
                      </a:solidFill>
                    </a:rPr>
                    <a:t>0%</a:t>
                  </a:r>
                  <a:endParaRPr lang="en-IN" sz="6600" i="1" dirty="0">
                    <a:solidFill>
                      <a:srgbClr val="7030A0"/>
                    </a:solidFill>
                  </a:endParaRPr>
                </a:p>
              </p:txBody>
            </p:sp>
          </p:grpSp>
          <p:grpSp>
            <p:nvGrpSpPr>
              <p:cNvPr id="49" name="Group 48"/>
              <p:cNvGrpSpPr>
                <a:grpSpLocks noChangeAspect="1"/>
              </p:cNvGrpSpPr>
              <p:nvPr>
                <p:custDataLst>
                  <p:custData r:id="rId2"/>
                </p:custDataLst>
              </p:nvPr>
            </p:nvGrpSpPr>
            <p:grpSpPr>
              <a:xfrm>
                <a:off x="7379172" y="1766577"/>
                <a:ext cx="3306213" cy="3307515"/>
                <a:chOff x="5162866" y="2495498"/>
                <a:chExt cx="1866270" cy="1867005"/>
              </a:xfrm>
            </p:grpSpPr>
            <p:sp>
              <p:nvSpPr>
                <p:cNvPr id="50" name="Arc 15"/>
                <p:cNvSpPr>
                  <a:spLocks noChangeAspect="1"/>
                </p:cNvSpPr>
                <p:nvPr/>
              </p:nvSpPr>
              <p:spPr bwMode="auto">
                <a:xfrm>
                  <a:off x="6095994" y="2495498"/>
                  <a:ext cx="548771" cy="933132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12696"/>
                    <a:gd name="T1" fmla="*/ 0 h 21600"/>
                    <a:gd name="T2" fmla="*/ 12696 w 12696"/>
                    <a:gd name="T3" fmla="*/ 4125 h 21600"/>
                    <a:gd name="T4" fmla="*/ 0 w 12696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2696" h="21600" fill="none" extrusionOk="0">
                      <a:moveTo>
                        <a:pt x="-1" y="0"/>
                      </a:moveTo>
                      <a:cubicBezTo>
                        <a:pt x="4561" y="0"/>
                        <a:pt x="9005" y="1444"/>
                        <a:pt x="12695" y="4125"/>
                      </a:cubicBezTo>
                    </a:path>
                    <a:path w="12696" h="21600" stroke="0" extrusionOk="0">
                      <a:moveTo>
                        <a:pt x="-1" y="0"/>
                      </a:moveTo>
                      <a:cubicBezTo>
                        <a:pt x="4561" y="0"/>
                        <a:pt x="9005" y="1444"/>
                        <a:pt x="12695" y="4125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7030A0"/>
                </a:solidFill>
                <a:ln w="12700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IN" sz="6600"/>
                </a:p>
              </p:txBody>
            </p:sp>
            <p:sp>
              <p:nvSpPr>
                <p:cNvPr id="51" name="Freeform 16"/>
                <p:cNvSpPr>
                  <a:spLocks noChangeAspect="1"/>
                </p:cNvSpPr>
                <p:nvPr/>
              </p:nvSpPr>
              <p:spPr bwMode="auto">
                <a:xfrm>
                  <a:off x="6095994" y="2495498"/>
                  <a:ext cx="548771" cy="933873"/>
                </a:xfrm>
                <a:custGeom>
                  <a:avLst/>
                  <a:gdLst>
                    <a:gd name="T0" fmla="*/ 0 w 741"/>
                    <a:gd name="T1" fmla="*/ 0 h 1261"/>
                    <a:gd name="T2" fmla="*/ 0 w 741"/>
                    <a:gd name="T3" fmla="*/ 1260 h 1261"/>
                    <a:gd name="T4" fmla="*/ 740 w 741"/>
                    <a:gd name="T5" fmla="*/ 241 h 12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741" h="1261">
                      <a:moveTo>
                        <a:pt x="0" y="0"/>
                      </a:moveTo>
                      <a:lnTo>
                        <a:pt x="0" y="1260"/>
                      </a:lnTo>
                      <a:lnTo>
                        <a:pt x="740" y="241"/>
                      </a:lnTo>
                    </a:path>
                  </a:pathLst>
                </a:custGeom>
                <a:solidFill>
                  <a:srgbClr val="7030A0"/>
                </a:solidFill>
                <a:ln w="12700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IN" sz="6600"/>
                </a:p>
              </p:txBody>
            </p:sp>
            <p:sp>
              <p:nvSpPr>
                <p:cNvPr id="52" name="Arc 18"/>
                <p:cNvSpPr>
                  <a:spLocks noChangeAspect="1"/>
                </p:cNvSpPr>
                <p:nvPr/>
              </p:nvSpPr>
              <p:spPr bwMode="auto">
                <a:xfrm>
                  <a:off x="6095994" y="2673980"/>
                  <a:ext cx="887216" cy="754653"/>
                </a:xfrm>
                <a:custGeom>
                  <a:avLst/>
                  <a:gdLst>
                    <a:gd name="G0" fmla="+- 0 0 0"/>
                    <a:gd name="G1" fmla="+- 17475 0 0"/>
                    <a:gd name="G2" fmla="+- 21600 0 0"/>
                    <a:gd name="T0" fmla="*/ 12696 w 20543"/>
                    <a:gd name="T1" fmla="*/ 0 h 17475"/>
                    <a:gd name="T2" fmla="*/ 20543 w 20543"/>
                    <a:gd name="T3" fmla="*/ 10800 h 17475"/>
                    <a:gd name="T4" fmla="*/ 0 w 20543"/>
                    <a:gd name="T5" fmla="*/ 17475 h 174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543" h="17475" fill="none" extrusionOk="0">
                      <a:moveTo>
                        <a:pt x="12695" y="0"/>
                      </a:moveTo>
                      <a:cubicBezTo>
                        <a:pt x="16386" y="2681"/>
                        <a:pt x="19133" y="6461"/>
                        <a:pt x="20542" y="10800"/>
                      </a:cubicBezTo>
                    </a:path>
                    <a:path w="20543" h="17475" stroke="0" extrusionOk="0">
                      <a:moveTo>
                        <a:pt x="12695" y="0"/>
                      </a:moveTo>
                      <a:cubicBezTo>
                        <a:pt x="16386" y="2681"/>
                        <a:pt x="19133" y="6461"/>
                        <a:pt x="20542" y="10800"/>
                      </a:cubicBezTo>
                      <a:lnTo>
                        <a:pt x="0" y="17475"/>
                      </a:lnTo>
                      <a:close/>
                    </a:path>
                  </a:pathLst>
                </a:custGeom>
                <a:solidFill>
                  <a:srgbClr val="7030A0"/>
                </a:solidFill>
                <a:ln w="12700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IN" sz="6600"/>
                </a:p>
              </p:txBody>
            </p:sp>
            <p:sp>
              <p:nvSpPr>
                <p:cNvPr id="53" name="Freeform 19"/>
                <p:cNvSpPr>
                  <a:spLocks noChangeAspect="1"/>
                </p:cNvSpPr>
                <p:nvPr/>
              </p:nvSpPr>
              <p:spPr bwMode="auto">
                <a:xfrm>
                  <a:off x="6095994" y="2673980"/>
                  <a:ext cx="887957" cy="755394"/>
                </a:xfrm>
                <a:custGeom>
                  <a:avLst/>
                  <a:gdLst>
                    <a:gd name="T0" fmla="*/ 740 w 1199"/>
                    <a:gd name="T1" fmla="*/ 0 h 1020"/>
                    <a:gd name="T2" fmla="*/ 0 w 1199"/>
                    <a:gd name="T3" fmla="*/ 1019 h 1020"/>
                    <a:gd name="T4" fmla="*/ 1198 w 1199"/>
                    <a:gd name="T5" fmla="*/ 630 h 10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199" h="1020">
                      <a:moveTo>
                        <a:pt x="740" y="0"/>
                      </a:moveTo>
                      <a:lnTo>
                        <a:pt x="0" y="1019"/>
                      </a:lnTo>
                      <a:lnTo>
                        <a:pt x="1198" y="630"/>
                      </a:lnTo>
                    </a:path>
                  </a:pathLst>
                </a:custGeom>
                <a:solidFill>
                  <a:srgbClr val="7030A0"/>
                </a:solidFill>
                <a:ln w="12700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IN" sz="6600"/>
                </a:p>
              </p:txBody>
            </p:sp>
            <p:sp>
              <p:nvSpPr>
                <p:cNvPr id="54" name="Arc 21"/>
                <p:cNvSpPr>
                  <a:spLocks noChangeAspect="1"/>
                </p:cNvSpPr>
                <p:nvPr/>
              </p:nvSpPr>
              <p:spPr bwMode="auto">
                <a:xfrm>
                  <a:off x="6096001" y="3140546"/>
                  <a:ext cx="933135" cy="576913"/>
                </a:xfrm>
                <a:custGeom>
                  <a:avLst/>
                  <a:gdLst>
                    <a:gd name="G0" fmla="+- 0 0 0"/>
                    <a:gd name="G1" fmla="+- 6675 0 0"/>
                    <a:gd name="G2" fmla="+- 21600 0 0"/>
                    <a:gd name="T0" fmla="*/ 20543 w 21600"/>
                    <a:gd name="T1" fmla="*/ 0 h 13350"/>
                    <a:gd name="T2" fmla="*/ 20543 w 21600"/>
                    <a:gd name="T3" fmla="*/ 13350 h 13350"/>
                    <a:gd name="T4" fmla="*/ 0 w 21600"/>
                    <a:gd name="T5" fmla="*/ 6675 h 133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13350" fill="none" extrusionOk="0">
                      <a:moveTo>
                        <a:pt x="20542" y="0"/>
                      </a:moveTo>
                      <a:cubicBezTo>
                        <a:pt x="21243" y="2155"/>
                        <a:pt x="21600" y="4408"/>
                        <a:pt x="21600" y="6675"/>
                      </a:cubicBezTo>
                      <a:cubicBezTo>
                        <a:pt x="21600" y="8941"/>
                        <a:pt x="21243" y="11194"/>
                        <a:pt x="20542" y="13349"/>
                      </a:cubicBezTo>
                    </a:path>
                    <a:path w="21600" h="13350" stroke="0" extrusionOk="0">
                      <a:moveTo>
                        <a:pt x="20542" y="0"/>
                      </a:moveTo>
                      <a:cubicBezTo>
                        <a:pt x="21243" y="2155"/>
                        <a:pt x="21600" y="4408"/>
                        <a:pt x="21600" y="6675"/>
                      </a:cubicBezTo>
                      <a:cubicBezTo>
                        <a:pt x="21600" y="8941"/>
                        <a:pt x="21243" y="11194"/>
                        <a:pt x="20542" y="13349"/>
                      </a:cubicBezTo>
                      <a:lnTo>
                        <a:pt x="0" y="6675"/>
                      </a:lnTo>
                      <a:close/>
                    </a:path>
                  </a:pathLst>
                </a:custGeom>
                <a:solidFill>
                  <a:srgbClr val="7030A0"/>
                </a:solidFill>
                <a:ln w="12700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IN" sz="6600"/>
                </a:p>
              </p:txBody>
            </p:sp>
            <p:sp>
              <p:nvSpPr>
                <p:cNvPr id="55" name="Freeform 22"/>
                <p:cNvSpPr>
                  <a:spLocks noChangeAspect="1"/>
                </p:cNvSpPr>
                <p:nvPr/>
              </p:nvSpPr>
              <p:spPr bwMode="auto">
                <a:xfrm>
                  <a:off x="6096001" y="3140546"/>
                  <a:ext cx="887959" cy="576913"/>
                </a:xfrm>
                <a:custGeom>
                  <a:avLst/>
                  <a:gdLst>
                    <a:gd name="T0" fmla="*/ 1198 w 1199"/>
                    <a:gd name="T1" fmla="*/ 0 h 779"/>
                    <a:gd name="T2" fmla="*/ 0 w 1199"/>
                    <a:gd name="T3" fmla="*/ 389 h 779"/>
                    <a:gd name="T4" fmla="*/ 1198 w 1199"/>
                    <a:gd name="T5" fmla="*/ 778 h 7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199" h="779">
                      <a:moveTo>
                        <a:pt x="1198" y="0"/>
                      </a:moveTo>
                      <a:lnTo>
                        <a:pt x="0" y="389"/>
                      </a:lnTo>
                      <a:lnTo>
                        <a:pt x="1198" y="778"/>
                      </a:lnTo>
                    </a:path>
                  </a:pathLst>
                </a:custGeom>
                <a:solidFill>
                  <a:srgbClr val="7030A0"/>
                </a:solidFill>
                <a:ln w="12700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IN" sz="6600"/>
                </a:p>
              </p:txBody>
            </p:sp>
            <p:sp>
              <p:nvSpPr>
                <p:cNvPr id="56" name="Arc 24"/>
                <p:cNvSpPr>
                  <a:spLocks noChangeAspect="1"/>
                </p:cNvSpPr>
                <p:nvPr/>
              </p:nvSpPr>
              <p:spPr bwMode="auto">
                <a:xfrm>
                  <a:off x="6095994" y="3428632"/>
                  <a:ext cx="887216" cy="754653"/>
                </a:xfrm>
                <a:custGeom>
                  <a:avLst/>
                  <a:gdLst>
                    <a:gd name="G0" fmla="+- 0 0 0"/>
                    <a:gd name="G1" fmla="+- 0 0 0"/>
                    <a:gd name="G2" fmla="+- 21600 0 0"/>
                    <a:gd name="T0" fmla="*/ 20543 w 20543"/>
                    <a:gd name="T1" fmla="*/ 6675 h 17475"/>
                    <a:gd name="T2" fmla="*/ 12696 w 20543"/>
                    <a:gd name="T3" fmla="*/ 17475 h 17475"/>
                    <a:gd name="T4" fmla="*/ 0 w 20543"/>
                    <a:gd name="T5" fmla="*/ 0 h 174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543" h="17475" fill="none" extrusionOk="0">
                      <a:moveTo>
                        <a:pt x="20542" y="6674"/>
                      </a:moveTo>
                      <a:cubicBezTo>
                        <a:pt x="19133" y="11013"/>
                        <a:pt x="16386" y="14793"/>
                        <a:pt x="12695" y="17474"/>
                      </a:cubicBezTo>
                    </a:path>
                    <a:path w="20543" h="17475" stroke="0" extrusionOk="0">
                      <a:moveTo>
                        <a:pt x="20542" y="6674"/>
                      </a:moveTo>
                      <a:cubicBezTo>
                        <a:pt x="19133" y="11013"/>
                        <a:pt x="16386" y="14793"/>
                        <a:pt x="12695" y="17474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7030A0"/>
                </a:solidFill>
                <a:ln w="12700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IN" sz="6600"/>
                </a:p>
              </p:txBody>
            </p:sp>
            <p:sp>
              <p:nvSpPr>
                <p:cNvPr id="57" name="Freeform 25"/>
                <p:cNvSpPr>
                  <a:spLocks noChangeAspect="1"/>
                </p:cNvSpPr>
                <p:nvPr/>
              </p:nvSpPr>
              <p:spPr bwMode="auto">
                <a:xfrm>
                  <a:off x="6095994" y="3428632"/>
                  <a:ext cx="887957" cy="755394"/>
                </a:xfrm>
                <a:custGeom>
                  <a:avLst/>
                  <a:gdLst>
                    <a:gd name="T0" fmla="*/ 1198 w 1199"/>
                    <a:gd name="T1" fmla="*/ 389 h 1020"/>
                    <a:gd name="T2" fmla="*/ 0 w 1199"/>
                    <a:gd name="T3" fmla="*/ 0 h 1020"/>
                    <a:gd name="T4" fmla="*/ 740 w 1199"/>
                    <a:gd name="T5" fmla="*/ 1019 h 10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199" h="1020">
                      <a:moveTo>
                        <a:pt x="1198" y="389"/>
                      </a:moveTo>
                      <a:lnTo>
                        <a:pt x="0" y="0"/>
                      </a:lnTo>
                      <a:lnTo>
                        <a:pt x="740" y="1019"/>
                      </a:lnTo>
                    </a:path>
                  </a:pathLst>
                </a:custGeom>
                <a:solidFill>
                  <a:srgbClr val="7030A0"/>
                </a:solidFill>
                <a:ln w="12700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IN" sz="6600"/>
                </a:p>
              </p:txBody>
            </p:sp>
            <p:sp>
              <p:nvSpPr>
                <p:cNvPr id="58" name="Arc 27"/>
                <p:cNvSpPr>
                  <a:spLocks noChangeAspect="1"/>
                </p:cNvSpPr>
                <p:nvPr/>
              </p:nvSpPr>
              <p:spPr bwMode="auto">
                <a:xfrm>
                  <a:off x="6095994" y="3428630"/>
                  <a:ext cx="548771" cy="933132"/>
                </a:xfrm>
                <a:custGeom>
                  <a:avLst/>
                  <a:gdLst>
                    <a:gd name="G0" fmla="+- 0 0 0"/>
                    <a:gd name="G1" fmla="+- 0 0 0"/>
                    <a:gd name="G2" fmla="+- 21600 0 0"/>
                    <a:gd name="T0" fmla="*/ 12696 w 12696"/>
                    <a:gd name="T1" fmla="*/ 17475 h 21600"/>
                    <a:gd name="T2" fmla="*/ 0 w 12696"/>
                    <a:gd name="T3" fmla="*/ 21600 h 21600"/>
                    <a:gd name="T4" fmla="*/ 0 w 12696"/>
                    <a:gd name="T5" fmla="*/ 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2696" h="21600" fill="none" extrusionOk="0">
                      <a:moveTo>
                        <a:pt x="12695" y="17474"/>
                      </a:moveTo>
                      <a:cubicBezTo>
                        <a:pt x="9005" y="20155"/>
                        <a:pt x="4561" y="21600"/>
                        <a:pt x="0" y="21600"/>
                      </a:cubicBezTo>
                    </a:path>
                    <a:path w="12696" h="21600" stroke="0" extrusionOk="0">
                      <a:moveTo>
                        <a:pt x="12695" y="17474"/>
                      </a:moveTo>
                      <a:cubicBezTo>
                        <a:pt x="9005" y="20155"/>
                        <a:pt x="4561" y="21600"/>
                        <a:pt x="0" y="2160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 w="12700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IN" sz="6600"/>
                </a:p>
              </p:txBody>
            </p:sp>
            <p:sp>
              <p:nvSpPr>
                <p:cNvPr id="59" name="Freeform 28"/>
                <p:cNvSpPr>
                  <a:spLocks noChangeAspect="1"/>
                </p:cNvSpPr>
                <p:nvPr/>
              </p:nvSpPr>
              <p:spPr bwMode="auto">
                <a:xfrm>
                  <a:off x="6095994" y="3428630"/>
                  <a:ext cx="548771" cy="933873"/>
                </a:xfrm>
                <a:custGeom>
                  <a:avLst/>
                  <a:gdLst>
                    <a:gd name="T0" fmla="*/ 740 w 741"/>
                    <a:gd name="T1" fmla="*/ 1019 h 1261"/>
                    <a:gd name="T2" fmla="*/ 0 w 741"/>
                    <a:gd name="T3" fmla="*/ 0 h 1261"/>
                    <a:gd name="T4" fmla="*/ 0 w 741"/>
                    <a:gd name="T5" fmla="*/ 1260 h 12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741" h="1261">
                      <a:moveTo>
                        <a:pt x="740" y="1019"/>
                      </a:moveTo>
                      <a:lnTo>
                        <a:pt x="0" y="0"/>
                      </a:lnTo>
                      <a:lnTo>
                        <a:pt x="0" y="1260"/>
                      </a:lnTo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 w="12700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IN" sz="6600"/>
                </a:p>
              </p:txBody>
            </p:sp>
            <p:sp>
              <p:nvSpPr>
                <p:cNvPr id="60" name="Arc 30"/>
                <p:cNvSpPr>
                  <a:spLocks noChangeAspect="1"/>
                </p:cNvSpPr>
                <p:nvPr/>
              </p:nvSpPr>
              <p:spPr bwMode="auto">
                <a:xfrm>
                  <a:off x="5547229" y="3428630"/>
                  <a:ext cx="548772" cy="933132"/>
                </a:xfrm>
                <a:custGeom>
                  <a:avLst/>
                  <a:gdLst>
                    <a:gd name="G0" fmla="+- 12696 0 0"/>
                    <a:gd name="G1" fmla="+- 0 0 0"/>
                    <a:gd name="G2" fmla="+- 21600 0 0"/>
                    <a:gd name="T0" fmla="*/ 12696 w 12696"/>
                    <a:gd name="T1" fmla="*/ 21600 h 21600"/>
                    <a:gd name="T2" fmla="*/ 0 w 12696"/>
                    <a:gd name="T3" fmla="*/ 17475 h 21600"/>
                    <a:gd name="T4" fmla="*/ 12696 w 12696"/>
                    <a:gd name="T5" fmla="*/ 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2696" h="21600" fill="none" extrusionOk="0">
                      <a:moveTo>
                        <a:pt x="12696" y="21600"/>
                      </a:moveTo>
                      <a:cubicBezTo>
                        <a:pt x="8134" y="21600"/>
                        <a:pt x="3690" y="20155"/>
                        <a:pt x="0" y="17474"/>
                      </a:cubicBezTo>
                    </a:path>
                    <a:path w="12696" h="21600" stroke="0" extrusionOk="0">
                      <a:moveTo>
                        <a:pt x="12696" y="21600"/>
                      </a:moveTo>
                      <a:cubicBezTo>
                        <a:pt x="8134" y="21600"/>
                        <a:pt x="3690" y="20155"/>
                        <a:pt x="0" y="17474"/>
                      </a:cubicBezTo>
                      <a:lnTo>
                        <a:pt x="12696" y="0"/>
                      </a:ln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 w="12700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IN" sz="6600"/>
                </a:p>
              </p:txBody>
            </p:sp>
            <p:sp>
              <p:nvSpPr>
                <p:cNvPr id="61" name="Freeform 31"/>
                <p:cNvSpPr>
                  <a:spLocks noChangeAspect="1"/>
                </p:cNvSpPr>
                <p:nvPr/>
              </p:nvSpPr>
              <p:spPr bwMode="auto">
                <a:xfrm>
                  <a:off x="5547229" y="3428630"/>
                  <a:ext cx="549513" cy="933873"/>
                </a:xfrm>
                <a:custGeom>
                  <a:avLst/>
                  <a:gdLst>
                    <a:gd name="T0" fmla="*/ 741 w 742"/>
                    <a:gd name="T1" fmla="*/ 1260 h 1261"/>
                    <a:gd name="T2" fmla="*/ 741 w 742"/>
                    <a:gd name="T3" fmla="*/ 0 h 1261"/>
                    <a:gd name="T4" fmla="*/ 0 w 742"/>
                    <a:gd name="T5" fmla="*/ 1019 h 12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742" h="1261">
                      <a:moveTo>
                        <a:pt x="741" y="1260"/>
                      </a:moveTo>
                      <a:lnTo>
                        <a:pt x="741" y="0"/>
                      </a:lnTo>
                      <a:lnTo>
                        <a:pt x="0" y="1019"/>
                      </a:lnTo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 w="12700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IN" sz="6600"/>
                </a:p>
              </p:txBody>
            </p:sp>
            <p:sp>
              <p:nvSpPr>
                <p:cNvPr id="62" name="Arc 33"/>
                <p:cNvSpPr>
                  <a:spLocks noChangeAspect="1"/>
                </p:cNvSpPr>
                <p:nvPr/>
              </p:nvSpPr>
              <p:spPr bwMode="auto">
                <a:xfrm>
                  <a:off x="5208042" y="3428632"/>
                  <a:ext cx="887218" cy="754653"/>
                </a:xfrm>
                <a:custGeom>
                  <a:avLst/>
                  <a:gdLst>
                    <a:gd name="G0" fmla="+- 20543 0 0"/>
                    <a:gd name="G1" fmla="+- 0 0 0"/>
                    <a:gd name="G2" fmla="+- 21600 0 0"/>
                    <a:gd name="T0" fmla="*/ 7847 w 20543"/>
                    <a:gd name="T1" fmla="*/ 17475 h 17475"/>
                    <a:gd name="T2" fmla="*/ 0 w 20543"/>
                    <a:gd name="T3" fmla="*/ 6675 h 17475"/>
                    <a:gd name="T4" fmla="*/ 20543 w 20543"/>
                    <a:gd name="T5" fmla="*/ 0 h 174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543" h="17475" fill="none" extrusionOk="0">
                      <a:moveTo>
                        <a:pt x="7847" y="17474"/>
                      </a:moveTo>
                      <a:cubicBezTo>
                        <a:pt x="4156" y="14793"/>
                        <a:pt x="1409" y="11013"/>
                        <a:pt x="0" y="6674"/>
                      </a:cubicBezTo>
                    </a:path>
                    <a:path w="20543" h="17475" stroke="0" extrusionOk="0">
                      <a:moveTo>
                        <a:pt x="7847" y="17474"/>
                      </a:moveTo>
                      <a:cubicBezTo>
                        <a:pt x="4156" y="14793"/>
                        <a:pt x="1409" y="11013"/>
                        <a:pt x="0" y="6674"/>
                      </a:cubicBezTo>
                      <a:lnTo>
                        <a:pt x="20543" y="0"/>
                      </a:ln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 w="12700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IN" sz="6600"/>
                </a:p>
              </p:txBody>
            </p:sp>
            <p:sp>
              <p:nvSpPr>
                <p:cNvPr id="63" name="Freeform 34"/>
                <p:cNvSpPr>
                  <a:spLocks noChangeAspect="1"/>
                </p:cNvSpPr>
                <p:nvPr/>
              </p:nvSpPr>
              <p:spPr bwMode="auto">
                <a:xfrm>
                  <a:off x="5208042" y="3428632"/>
                  <a:ext cx="888700" cy="755394"/>
                </a:xfrm>
                <a:custGeom>
                  <a:avLst/>
                  <a:gdLst>
                    <a:gd name="T0" fmla="*/ 458 w 1200"/>
                    <a:gd name="T1" fmla="*/ 1019 h 1020"/>
                    <a:gd name="T2" fmla="*/ 1199 w 1200"/>
                    <a:gd name="T3" fmla="*/ 0 h 1020"/>
                    <a:gd name="T4" fmla="*/ 0 w 1200"/>
                    <a:gd name="T5" fmla="*/ 389 h 10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200" h="1020">
                      <a:moveTo>
                        <a:pt x="458" y="1019"/>
                      </a:moveTo>
                      <a:lnTo>
                        <a:pt x="1199" y="0"/>
                      </a:lnTo>
                      <a:lnTo>
                        <a:pt x="0" y="389"/>
                      </a:lnTo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 w="12700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IN" sz="6600"/>
                </a:p>
              </p:txBody>
            </p:sp>
            <p:sp>
              <p:nvSpPr>
                <p:cNvPr id="64" name="Arc 36"/>
                <p:cNvSpPr>
                  <a:spLocks noChangeAspect="1"/>
                </p:cNvSpPr>
                <p:nvPr/>
              </p:nvSpPr>
              <p:spPr bwMode="auto">
                <a:xfrm>
                  <a:off x="5162866" y="3140546"/>
                  <a:ext cx="933134" cy="576913"/>
                </a:xfrm>
                <a:custGeom>
                  <a:avLst/>
                  <a:gdLst>
                    <a:gd name="G0" fmla="+- 21600 0 0"/>
                    <a:gd name="G1" fmla="+- 6675 0 0"/>
                    <a:gd name="G2" fmla="+- 21600 0 0"/>
                    <a:gd name="T0" fmla="*/ 1057 w 21600"/>
                    <a:gd name="T1" fmla="*/ 13350 h 13350"/>
                    <a:gd name="T2" fmla="*/ 1057 w 21600"/>
                    <a:gd name="T3" fmla="*/ 0 h 13350"/>
                    <a:gd name="T4" fmla="*/ 21600 w 21600"/>
                    <a:gd name="T5" fmla="*/ 6675 h 133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13350" fill="none" extrusionOk="0">
                      <a:moveTo>
                        <a:pt x="1057" y="13349"/>
                      </a:moveTo>
                      <a:cubicBezTo>
                        <a:pt x="356" y="11194"/>
                        <a:pt x="0" y="8941"/>
                        <a:pt x="0" y="6675"/>
                      </a:cubicBezTo>
                      <a:cubicBezTo>
                        <a:pt x="0" y="4408"/>
                        <a:pt x="356" y="2155"/>
                        <a:pt x="1057" y="0"/>
                      </a:cubicBezTo>
                    </a:path>
                    <a:path w="21600" h="13350" stroke="0" extrusionOk="0">
                      <a:moveTo>
                        <a:pt x="1057" y="13349"/>
                      </a:moveTo>
                      <a:cubicBezTo>
                        <a:pt x="356" y="11194"/>
                        <a:pt x="0" y="8941"/>
                        <a:pt x="0" y="6675"/>
                      </a:cubicBezTo>
                      <a:cubicBezTo>
                        <a:pt x="0" y="4408"/>
                        <a:pt x="356" y="2155"/>
                        <a:pt x="1057" y="0"/>
                      </a:cubicBezTo>
                      <a:lnTo>
                        <a:pt x="21600" y="6675"/>
                      </a:ln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 w="12700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IN" sz="6600"/>
                </a:p>
              </p:txBody>
            </p:sp>
            <p:sp>
              <p:nvSpPr>
                <p:cNvPr id="65" name="Freeform 37"/>
                <p:cNvSpPr>
                  <a:spLocks noChangeAspect="1"/>
                </p:cNvSpPr>
                <p:nvPr/>
              </p:nvSpPr>
              <p:spPr bwMode="auto">
                <a:xfrm>
                  <a:off x="5208042" y="3140546"/>
                  <a:ext cx="888699" cy="576913"/>
                </a:xfrm>
                <a:custGeom>
                  <a:avLst/>
                  <a:gdLst>
                    <a:gd name="T0" fmla="*/ 0 w 1200"/>
                    <a:gd name="T1" fmla="*/ 778 h 779"/>
                    <a:gd name="T2" fmla="*/ 1199 w 1200"/>
                    <a:gd name="T3" fmla="*/ 389 h 779"/>
                    <a:gd name="T4" fmla="*/ 0 w 1200"/>
                    <a:gd name="T5" fmla="*/ 0 h 7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200" h="779">
                      <a:moveTo>
                        <a:pt x="0" y="778"/>
                      </a:moveTo>
                      <a:lnTo>
                        <a:pt x="1199" y="389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 w="12700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IN" sz="6600"/>
                </a:p>
              </p:txBody>
            </p:sp>
            <p:sp>
              <p:nvSpPr>
                <p:cNvPr id="66" name="Arc 39"/>
                <p:cNvSpPr>
                  <a:spLocks noChangeAspect="1"/>
                </p:cNvSpPr>
                <p:nvPr/>
              </p:nvSpPr>
              <p:spPr bwMode="auto">
                <a:xfrm>
                  <a:off x="5208042" y="2673980"/>
                  <a:ext cx="887218" cy="754653"/>
                </a:xfrm>
                <a:custGeom>
                  <a:avLst/>
                  <a:gdLst>
                    <a:gd name="G0" fmla="+- 20543 0 0"/>
                    <a:gd name="G1" fmla="+- 17475 0 0"/>
                    <a:gd name="G2" fmla="+- 21600 0 0"/>
                    <a:gd name="T0" fmla="*/ 0 w 20543"/>
                    <a:gd name="T1" fmla="*/ 10800 h 17475"/>
                    <a:gd name="T2" fmla="*/ 7847 w 20543"/>
                    <a:gd name="T3" fmla="*/ 0 h 17475"/>
                    <a:gd name="T4" fmla="*/ 20543 w 20543"/>
                    <a:gd name="T5" fmla="*/ 17475 h 174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543" h="17475" fill="none" extrusionOk="0">
                      <a:moveTo>
                        <a:pt x="0" y="10800"/>
                      </a:moveTo>
                      <a:cubicBezTo>
                        <a:pt x="1409" y="6461"/>
                        <a:pt x="4156" y="2681"/>
                        <a:pt x="7847" y="0"/>
                      </a:cubicBezTo>
                    </a:path>
                    <a:path w="20543" h="17475" stroke="0" extrusionOk="0">
                      <a:moveTo>
                        <a:pt x="0" y="10800"/>
                      </a:moveTo>
                      <a:cubicBezTo>
                        <a:pt x="1409" y="6461"/>
                        <a:pt x="4156" y="2681"/>
                        <a:pt x="7847" y="0"/>
                      </a:cubicBezTo>
                      <a:lnTo>
                        <a:pt x="20543" y="17475"/>
                      </a:ln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 w="12700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IN" sz="6600"/>
                </a:p>
              </p:txBody>
            </p:sp>
            <p:sp>
              <p:nvSpPr>
                <p:cNvPr id="67" name="Freeform 40"/>
                <p:cNvSpPr>
                  <a:spLocks noChangeAspect="1"/>
                </p:cNvSpPr>
                <p:nvPr/>
              </p:nvSpPr>
              <p:spPr bwMode="auto">
                <a:xfrm>
                  <a:off x="5208042" y="2673980"/>
                  <a:ext cx="888700" cy="755394"/>
                </a:xfrm>
                <a:custGeom>
                  <a:avLst/>
                  <a:gdLst>
                    <a:gd name="T0" fmla="*/ 0 w 1200"/>
                    <a:gd name="T1" fmla="*/ 630 h 1020"/>
                    <a:gd name="T2" fmla="*/ 1199 w 1200"/>
                    <a:gd name="T3" fmla="*/ 1019 h 1020"/>
                    <a:gd name="T4" fmla="*/ 458 w 1200"/>
                    <a:gd name="T5" fmla="*/ 0 h 10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200" h="1020">
                      <a:moveTo>
                        <a:pt x="0" y="630"/>
                      </a:moveTo>
                      <a:lnTo>
                        <a:pt x="1199" y="1019"/>
                      </a:lnTo>
                      <a:lnTo>
                        <a:pt x="458" y="0"/>
                      </a:lnTo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 w="12700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IN" sz="6600"/>
                </a:p>
              </p:txBody>
            </p:sp>
            <p:sp>
              <p:nvSpPr>
                <p:cNvPr id="68" name="Arc 42"/>
                <p:cNvSpPr>
                  <a:spLocks noChangeAspect="1"/>
                </p:cNvSpPr>
                <p:nvPr/>
              </p:nvSpPr>
              <p:spPr bwMode="auto">
                <a:xfrm>
                  <a:off x="5547229" y="2495498"/>
                  <a:ext cx="548772" cy="933132"/>
                </a:xfrm>
                <a:custGeom>
                  <a:avLst/>
                  <a:gdLst>
                    <a:gd name="G0" fmla="+- 12696 0 0"/>
                    <a:gd name="G1" fmla="+- 21600 0 0"/>
                    <a:gd name="G2" fmla="+- 21600 0 0"/>
                    <a:gd name="T0" fmla="*/ 0 w 12696"/>
                    <a:gd name="T1" fmla="*/ 4125 h 21600"/>
                    <a:gd name="T2" fmla="*/ 12696 w 12696"/>
                    <a:gd name="T3" fmla="*/ 0 h 21600"/>
                    <a:gd name="T4" fmla="*/ 12696 w 12696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2696" h="21600" fill="none" extrusionOk="0">
                      <a:moveTo>
                        <a:pt x="0" y="4125"/>
                      </a:moveTo>
                      <a:cubicBezTo>
                        <a:pt x="3690" y="1444"/>
                        <a:pt x="8134" y="0"/>
                        <a:pt x="12695" y="0"/>
                      </a:cubicBezTo>
                    </a:path>
                    <a:path w="12696" h="21600" stroke="0" extrusionOk="0">
                      <a:moveTo>
                        <a:pt x="0" y="4125"/>
                      </a:moveTo>
                      <a:cubicBezTo>
                        <a:pt x="3690" y="1444"/>
                        <a:pt x="8134" y="0"/>
                        <a:pt x="12695" y="0"/>
                      </a:cubicBezTo>
                      <a:lnTo>
                        <a:pt x="12696" y="21600"/>
                      </a:ln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 w="12700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IN" sz="6600"/>
                </a:p>
              </p:txBody>
            </p:sp>
            <p:sp>
              <p:nvSpPr>
                <p:cNvPr id="69" name="Freeform 43"/>
                <p:cNvSpPr>
                  <a:spLocks noChangeAspect="1"/>
                </p:cNvSpPr>
                <p:nvPr/>
              </p:nvSpPr>
              <p:spPr bwMode="auto">
                <a:xfrm>
                  <a:off x="5547229" y="2495498"/>
                  <a:ext cx="549513" cy="933873"/>
                </a:xfrm>
                <a:custGeom>
                  <a:avLst/>
                  <a:gdLst>
                    <a:gd name="T0" fmla="*/ 0 w 742"/>
                    <a:gd name="T1" fmla="*/ 241 h 1261"/>
                    <a:gd name="T2" fmla="*/ 741 w 742"/>
                    <a:gd name="T3" fmla="*/ 1260 h 1261"/>
                    <a:gd name="T4" fmla="*/ 741 w 742"/>
                    <a:gd name="T5" fmla="*/ 0 h 12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742" h="1261">
                      <a:moveTo>
                        <a:pt x="0" y="241"/>
                      </a:moveTo>
                      <a:lnTo>
                        <a:pt x="741" y="1260"/>
                      </a:lnTo>
                      <a:lnTo>
                        <a:pt x="741" y="0"/>
                      </a:lnTo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 w="12700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IN" sz="6600"/>
                </a:p>
              </p:txBody>
            </p:sp>
            <p:sp>
              <p:nvSpPr>
                <p:cNvPr id="70" name="Oval 69"/>
                <p:cNvSpPr>
                  <a:spLocks/>
                </p:cNvSpPr>
                <p:nvPr/>
              </p:nvSpPr>
              <p:spPr>
                <a:xfrm>
                  <a:off x="5426613" y="2759613"/>
                  <a:ext cx="1338775" cy="1338775"/>
                </a:xfrm>
                <a:prstGeom prst="ellipse">
                  <a:avLst/>
                </a:pr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IN" sz="6600" dirty="0">
                      <a:solidFill>
                        <a:srgbClr val="7030A0"/>
                      </a:solidFill>
                    </a:rPr>
                    <a:t>4</a:t>
                  </a:r>
                  <a:r>
                    <a:rPr lang="en-IN" sz="6600" dirty="0" smtClean="0">
                      <a:solidFill>
                        <a:srgbClr val="7030A0"/>
                      </a:solidFill>
                    </a:rPr>
                    <a:t>0%</a:t>
                  </a:r>
                  <a:endParaRPr lang="en-IN" sz="6600" dirty="0">
                    <a:solidFill>
                      <a:srgbClr val="7030A0"/>
                    </a:solidFill>
                  </a:endParaRPr>
                </a:p>
              </p:txBody>
            </p:sp>
          </p:grpSp>
        </p:grpSp>
        <p:sp>
          <p:nvSpPr>
            <p:cNvPr id="7" name="Rectangle 6"/>
            <p:cNvSpPr/>
            <p:nvPr/>
          </p:nvSpPr>
          <p:spPr>
            <a:xfrm>
              <a:off x="1189632" y="1215483"/>
              <a:ext cx="4612550" cy="602166"/>
            </a:xfrm>
            <a:prstGeom prst="rect">
              <a:avLst/>
            </a:prstGeom>
            <a:solidFill>
              <a:srgbClr val="00206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sz="3600" b="1" dirty="0" smtClean="0">
                  <a:latin typeface="Arial Black" panose="020B0A04020102020204" pitchFamily="34" charset="0"/>
                </a:rPr>
                <a:t>Product A</a:t>
              </a:r>
              <a:endParaRPr lang="en-IN" sz="3600" b="1" dirty="0">
                <a:latin typeface="Arial Black" panose="020B0A04020102020204" pitchFamily="34" charset="0"/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5991754" y="1215483"/>
              <a:ext cx="4612550" cy="602166"/>
            </a:xfrm>
            <a:prstGeom prst="rect">
              <a:avLst/>
            </a:prstGeom>
            <a:solidFill>
              <a:srgbClr val="00206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sz="3600" b="1" dirty="0" smtClean="0">
                  <a:latin typeface="Arial Black" panose="020B0A04020102020204" pitchFamily="34" charset="0"/>
                </a:rPr>
                <a:t>Product B</a:t>
              </a:r>
              <a:endParaRPr lang="en-IN" sz="3600" b="1" dirty="0">
                <a:latin typeface="Arial Black" panose="020B0A040201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8259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Variations of percentages</a:t>
            </a:r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4294967295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4D0CD4F-10F5-416E-A3B8-71BC266F96DA}" type="datetime3">
              <a:rPr lang="en-IN" smtClean="0"/>
              <a:t>30 November 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Copyright Next2Office.com</a:t>
            </a:r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AEAD3-E111-43DE-97B3-3BF0CED96B9A}" type="slidenum">
              <a:rPr lang="en-IN" smtClean="0"/>
              <a:t>3</a:t>
            </a:fld>
            <a:endParaRPr lang="en-IN" dirty="0"/>
          </a:p>
        </p:txBody>
      </p:sp>
      <p:grpSp>
        <p:nvGrpSpPr>
          <p:cNvPr id="2" name="Group 1"/>
          <p:cNvGrpSpPr/>
          <p:nvPr/>
        </p:nvGrpSpPr>
        <p:grpSpPr>
          <a:xfrm>
            <a:off x="3045792" y="1038670"/>
            <a:ext cx="5917337" cy="5212616"/>
            <a:chOff x="3045792" y="1038670"/>
            <a:chExt cx="5917337" cy="5212616"/>
          </a:xfrm>
        </p:grpSpPr>
        <p:grpSp>
          <p:nvGrpSpPr>
            <p:cNvPr id="56" name="Group 55"/>
            <p:cNvGrpSpPr>
              <a:grpSpLocks noChangeAspect="1"/>
            </p:cNvGrpSpPr>
            <p:nvPr>
              <p:custDataLst>
                <p:custData r:id="rId1"/>
              </p:custDataLst>
            </p:nvPr>
          </p:nvGrpSpPr>
          <p:grpSpPr>
            <a:xfrm>
              <a:off x="3045792" y="1038670"/>
              <a:ext cx="1345337" cy="1345870"/>
              <a:chOff x="5162866" y="2495498"/>
              <a:chExt cx="1866270" cy="1867005"/>
            </a:xfrm>
          </p:grpSpPr>
          <p:sp>
            <p:nvSpPr>
              <p:cNvPr id="57" name="Arc 15"/>
              <p:cNvSpPr>
                <a:spLocks noChangeAspect="1"/>
              </p:cNvSpPr>
              <p:nvPr/>
            </p:nvSpPr>
            <p:spPr bwMode="auto">
              <a:xfrm>
                <a:off x="6095994" y="2495498"/>
                <a:ext cx="548771" cy="933132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12696"/>
                  <a:gd name="T1" fmla="*/ 0 h 21600"/>
                  <a:gd name="T2" fmla="*/ 12696 w 12696"/>
                  <a:gd name="T3" fmla="*/ 4125 h 21600"/>
                  <a:gd name="T4" fmla="*/ 0 w 1269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696" h="21600" fill="none" extrusionOk="0">
                    <a:moveTo>
                      <a:pt x="-1" y="0"/>
                    </a:moveTo>
                    <a:cubicBezTo>
                      <a:pt x="4561" y="0"/>
                      <a:pt x="9005" y="1444"/>
                      <a:pt x="12695" y="4125"/>
                    </a:cubicBezTo>
                  </a:path>
                  <a:path w="12696" h="21600" stroke="0" extrusionOk="0">
                    <a:moveTo>
                      <a:pt x="-1" y="0"/>
                    </a:moveTo>
                    <a:cubicBezTo>
                      <a:pt x="4561" y="0"/>
                      <a:pt x="9005" y="1444"/>
                      <a:pt x="12695" y="4125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7030A0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58" name="Freeform 16"/>
              <p:cNvSpPr>
                <a:spLocks noChangeAspect="1"/>
              </p:cNvSpPr>
              <p:nvPr/>
            </p:nvSpPr>
            <p:spPr bwMode="auto">
              <a:xfrm>
                <a:off x="6095994" y="2495498"/>
                <a:ext cx="548771" cy="933873"/>
              </a:xfrm>
              <a:custGeom>
                <a:avLst/>
                <a:gdLst>
                  <a:gd name="T0" fmla="*/ 0 w 741"/>
                  <a:gd name="T1" fmla="*/ 0 h 1261"/>
                  <a:gd name="T2" fmla="*/ 0 w 741"/>
                  <a:gd name="T3" fmla="*/ 1260 h 1261"/>
                  <a:gd name="T4" fmla="*/ 740 w 741"/>
                  <a:gd name="T5" fmla="*/ 241 h 1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41" h="1261">
                    <a:moveTo>
                      <a:pt x="0" y="0"/>
                    </a:moveTo>
                    <a:lnTo>
                      <a:pt x="0" y="1260"/>
                    </a:lnTo>
                    <a:lnTo>
                      <a:pt x="740" y="241"/>
                    </a:lnTo>
                  </a:path>
                </a:pathLst>
              </a:custGeom>
              <a:solidFill>
                <a:srgbClr val="7030A0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59" name="Arc 18"/>
              <p:cNvSpPr>
                <a:spLocks noChangeAspect="1"/>
              </p:cNvSpPr>
              <p:nvPr/>
            </p:nvSpPr>
            <p:spPr bwMode="auto">
              <a:xfrm>
                <a:off x="6095994" y="2673980"/>
                <a:ext cx="887216" cy="754653"/>
              </a:xfrm>
              <a:custGeom>
                <a:avLst/>
                <a:gdLst>
                  <a:gd name="G0" fmla="+- 0 0 0"/>
                  <a:gd name="G1" fmla="+- 17475 0 0"/>
                  <a:gd name="G2" fmla="+- 21600 0 0"/>
                  <a:gd name="T0" fmla="*/ 12696 w 20543"/>
                  <a:gd name="T1" fmla="*/ 0 h 17475"/>
                  <a:gd name="T2" fmla="*/ 20543 w 20543"/>
                  <a:gd name="T3" fmla="*/ 10800 h 17475"/>
                  <a:gd name="T4" fmla="*/ 0 w 20543"/>
                  <a:gd name="T5" fmla="*/ 17475 h 17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543" h="17475" fill="none" extrusionOk="0">
                    <a:moveTo>
                      <a:pt x="12695" y="0"/>
                    </a:moveTo>
                    <a:cubicBezTo>
                      <a:pt x="16386" y="2681"/>
                      <a:pt x="19133" y="6461"/>
                      <a:pt x="20542" y="10800"/>
                    </a:cubicBezTo>
                  </a:path>
                  <a:path w="20543" h="17475" stroke="0" extrusionOk="0">
                    <a:moveTo>
                      <a:pt x="12695" y="0"/>
                    </a:moveTo>
                    <a:cubicBezTo>
                      <a:pt x="16386" y="2681"/>
                      <a:pt x="19133" y="6461"/>
                      <a:pt x="20542" y="10800"/>
                    </a:cubicBezTo>
                    <a:lnTo>
                      <a:pt x="0" y="17475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bg1">
                        <a:lumMod val="8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60" name="Freeform 19"/>
              <p:cNvSpPr>
                <a:spLocks noChangeAspect="1"/>
              </p:cNvSpPr>
              <p:nvPr/>
            </p:nvSpPr>
            <p:spPr bwMode="auto">
              <a:xfrm>
                <a:off x="6095994" y="2673980"/>
                <a:ext cx="887957" cy="755394"/>
              </a:xfrm>
              <a:custGeom>
                <a:avLst/>
                <a:gdLst>
                  <a:gd name="T0" fmla="*/ 740 w 1199"/>
                  <a:gd name="T1" fmla="*/ 0 h 1020"/>
                  <a:gd name="T2" fmla="*/ 0 w 1199"/>
                  <a:gd name="T3" fmla="*/ 1019 h 1020"/>
                  <a:gd name="T4" fmla="*/ 1198 w 1199"/>
                  <a:gd name="T5" fmla="*/ 630 h 10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99" h="1020">
                    <a:moveTo>
                      <a:pt x="740" y="0"/>
                    </a:moveTo>
                    <a:lnTo>
                      <a:pt x="0" y="1019"/>
                    </a:lnTo>
                    <a:lnTo>
                      <a:pt x="1198" y="630"/>
                    </a:lnTo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bg1">
                        <a:lumMod val="8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61" name="Arc 21"/>
              <p:cNvSpPr>
                <a:spLocks noChangeAspect="1"/>
              </p:cNvSpPr>
              <p:nvPr/>
            </p:nvSpPr>
            <p:spPr bwMode="auto">
              <a:xfrm>
                <a:off x="6096001" y="3140546"/>
                <a:ext cx="933135" cy="576913"/>
              </a:xfrm>
              <a:custGeom>
                <a:avLst/>
                <a:gdLst>
                  <a:gd name="G0" fmla="+- 0 0 0"/>
                  <a:gd name="G1" fmla="+- 6675 0 0"/>
                  <a:gd name="G2" fmla="+- 21600 0 0"/>
                  <a:gd name="T0" fmla="*/ 20543 w 21600"/>
                  <a:gd name="T1" fmla="*/ 0 h 13350"/>
                  <a:gd name="T2" fmla="*/ 20543 w 21600"/>
                  <a:gd name="T3" fmla="*/ 13350 h 13350"/>
                  <a:gd name="T4" fmla="*/ 0 w 21600"/>
                  <a:gd name="T5" fmla="*/ 6675 h 133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13350" fill="none" extrusionOk="0">
                    <a:moveTo>
                      <a:pt x="20542" y="0"/>
                    </a:moveTo>
                    <a:cubicBezTo>
                      <a:pt x="21243" y="2155"/>
                      <a:pt x="21600" y="4408"/>
                      <a:pt x="21600" y="6675"/>
                    </a:cubicBezTo>
                    <a:cubicBezTo>
                      <a:pt x="21600" y="8941"/>
                      <a:pt x="21243" y="11194"/>
                      <a:pt x="20542" y="13349"/>
                    </a:cubicBezTo>
                  </a:path>
                  <a:path w="21600" h="13350" stroke="0" extrusionOk="0">
                    <a:moveTo>
                      <a:pt x="20542" y="0"/>
                    </a:moveTo>
                    <a:cubicBezTo>
                      <a:pt x="21243" y="2155"/>
                      <a:pt x="21600" y="4408"/>
                      <a:pt x="21600" y="6675"/>
                    </a:cubicBezTo>
                    <a:cubicBezTo>
                      <a:pt x="21600" y="8941"/>
                      <a:pt x="21243" y="11194"/>
                      <a:pt x="20542" y="13349"/>
                    </a:cubicBezTo>
                    <a:lnTo>
                      <a:pt x="0" y="6675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bg1">
                        <a:lumMod val="8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62" name="Freeform 22"/>
              <p:cNvSpPr>
                <a:spLocks noChangeAspect="1"/>
              </p:cNvSpPr>
              <p:nvPr/>
            </p:nvSpPr>
            <p:spPr bwMode="auto">
              <a:xfrm>
                <a:off x="6096001" y="3140546"/>
                <a:ext cx="887959" cy="576913"/>
              </a:xfrm>
              <a:custGeom>
                <a:avLst/>
                <a:gdLst>
                  <a:gd name="T0" fmla="*/ 1198 w 1199"/>
                  <a:gd name="T1" fmla="*/ 0 h 779"/>
                  <a:gd name="T2" fmla="*/ 0 w 1199"/>
                  <a:gd name="T3" fmla="*/ 389 h 779"/>
                  <a:gd name="T4" fmla="*/ 1198 w 1199"/>
                  <a:gd name="T5" fmla="*/ 778 h 7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99" h="779">
                    <a:moveTo>
                      <a:pt x="1198" y="0"/>
                    </a:moveTo>
                    <a:lnTo>
                      <a:pt x="0" y="389"/>
                    </a:lnTo>
                    <a:lnTo>
                      <a:pt x="1198" y="778"/>
                    </a:lnTo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bg1">
                        <a:lumMod val="8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63" name="Arc 24"/>
              <p:cNvSpPr>
                <a:spLocks noChangeAspect="1"/>
              </p:cNvSpPr>
              <p:nvPr/>
            </p:nvSpPr>
            <p:spPr bwMode="auto">
              <a:xfrm>
                <a:off x="6095994" y="3428632"/>
                <a:ext cx="887216" cy="754653"/>
              </a:xfrm>
              <a:custGeom>
                <a:avLst/>
                <a:gdLst>
                  <a:gd name="G0" fmla="+- 0 0 0"/>
                  <a:gd name="G1" fmla="+- 0 0 0"/>
                  <a:gd name="G2" fmla="+- 21600 0 0"/>
                  <a:gd name="T0" fmla="*/ 20543 w 20543"/>
                  <a:gd name="T1" fmla="*/ 6675 h 17475"/>
                  <a:gd name="T2" fmla="*/ 12696 w 20543"/>
                  <a:gd name="T3" fmla="*/ 17475 h 17475"/>
                  <a:gd name="T4" fmla="*/ 0 w 20543"/>
                  <a:gd name="T5" fmla="*/ 0 h 17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543" h="17475" fill="none" extrusionOk="0">
                    <a:moveTo>
                      <a:pt x="20542" y="6674"/>
                    </a:moveTo>
                    <a:cubicBezTo>
                      <a:pt x="19133" y="11013"/>
                      <a:pt x="16386" y="14793"/>
                      <a:pt x="12695" y="17474"/>
                    </a:cubicBezTo>
                  </a:path>
                  <a:path w="20543" h="17475" stroke="0" extrusionOk="0">
                    <a:moveTo>
                      <a:pt x="20542" y="6674"/>
                    </a:moveTo>
                    <a:cubicBezTo>
                      <a:pt x="19133" y="11013"/>
                      <a:pt x="16386" y="14793"/>
                      <a:pt x="12695" y="17474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bg1">
                        <a:lumMod val="8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64" name="Freeform 25"/>
              <p:cNvSpPr>
                <a:spLocks noChangeAspect="1"/>
              </p:cNvSpPr>
              <p:nvPr/>
            </p:nvSpPr>
            <p:spPr bwMode="auto">
              <a:xfrm>
                <a:off x="6095994" y="3428632"/>
                <a:ext cx="887957" cy="755394"/>
              </a:xfrm>
              <a:custGeom>
                <a:avLst/>
                <a:gdLst>
                  <a:gd name="T0" fmla="*/ 1198 w 1199"/>
                  <a:gd name="T1" fmla="*/ 389 h 1020"/>
                  <a:gd name="T2" fmla="*/ 0 w 1199"/>
                  <a:gd name="T3" fmla="*/ 0 h 1020"/>
                  <a:gd name="T4" fmla="*/ 740 w 1199"/>
                  <a:gd name="T5" fmla="*/ 1019 h 10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99" h="1020">
                    <a:moveTo>
                      <a:pt x="1198" y="389"/>
                    </a:moveTo>
                    <a:lnTo>
                      <a:pt x="0" y="0"/>
                    </a:lnTo>
                    <a:lnTo>
                      <a:pt x="740" y="1019"/>
                    </a:lnTo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bg1">
                        <a:lumMod val="8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65" name="Arc 27"/>
              <p:cNvSpPr>
                <a:spLocks noChangeAspect="1"/>
              </p:cNvSpPr>
              <p:nvPr/>
            </p:nvSpPr>
            <p:spPr bwMode="auto">
              <a:xfrm>
                <a:off x="6095994" y="3428630"/>
                <a:ext cx="548771" cy="933132"/>
              </a:xfrm>
              <a:custGeom>
                <a:avLst/>
                <a:gdLst>
                  <a:gd name="G0" fmla="+- 0 0 0"/>
                  <a:gd name="G1" fmla="+- 0 0 0"/>
                  <a:gd name="G2" fmla="+- 21600 0 0"/>
                  <a:gd name="T0" fmla="*/ 12696 w 12696"/>
                  <a:gd name="T1" fmla="*/ 17475 h 21600"/>
                  <a:gd name="T2" fmla="*/ 0 w 12696"/>
                  <a:gd name="T3" fmla="*/ 21600 h 21600"/>
                  <a:gd name="T4" fmla="*/ 0 w 12696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696" h="21600" fill="none" extrusionOk="0">
                    <a:moveTo>
                      <a:pt x="12695" y="17474"/>
                    </a:moveTo>
                    <a:cubicBezTo>
                      <a:pt x="9005" y="20155"/>
                      <a:pt x="4561" y="21600"/>
                      <a:pt x="0" y="21600"/>
                    </a:cubicBezTo>
                  </a:path>
                  <a:path w="12696" h="21600" stroke="0" extrusionOk="0">
                    <a:moveTo>
                      <a:pt x="12695" y="17474"/>
                    </a:moveTo>
                    <a:cubicBezTo>
                      <a:pt x="9005" y="20155"/>
                      <a:pt x="4561" y="21600"/>
                      <a:pt x="0" y="2160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bg1">
                        <a:lumMod val="8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66" name="Freeform 28"/>
              <p:cNvSpPr>
                <a:spLocks noChangeAspect="1"/>
              </p:cNvSpPr>
              <p:nvPr/>
            </p:nvSpPr>
            <p:spPr bwMode="auto">
              <a:xfrm>
                <a:off x="6095994" y="3428630"/>
                <a:ext cx="548771" cy="933873"/>
              </a:xfrm>
              <a:custGeom>
                <a:avLst/>
                <a:gdLst>
                  <a:gd name="T0" fmla="*/ 740 w 741"/>
                  <a:gd name="T1" fmla="*/ 1019 h 1261"/>
                  <a:gd name="T2" fmla="*/ 0 w 741"/>
                  <a:gd name="T3" fmla="*/ 0 h 1261"/>
                  <a:gd name="T4" fmla="*/ 0 w 741"/>
                  <a:gd name="T5" fmla="*/ 1260 h 1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41" h="1261">
                    <a:moveTo>
                      <a:pt x="740" y="1019"/>
                    </a:moveTo>
                    <a:lnTo>
                      <a:pt x="0" y="0"/>
                    </a:lnTo>
                    <a:lnTo>
                      <a:pt x="0" y="1260"/>
                    </a:lnTo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bg1">
                        <a:lumMod val="8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67" name="Arc 30"/>
              <p:cNvSpPr>
                <a:spLocks noChangeAspect="1"/>
              </p:cNvSpPr>
              <p:nvPr/>
            </p:nvSpPr>
            <p:spPr bwMode="auto">
              <a:xfrm>
                <a:off x="5547229" y="3428630"/>
                <a:ext cx="548772" cy="933132"/>
              </a:xfrm>
              <a:custGeom>
                <a:avLst/>
                <a:gdLst>
                  <a:gd name="G0" fmla="+- 12696 0 0"/>
                  <a:gd name="G1" fmla="+- 0 0 0"/>
                  <a:gd name="G2" fmla="+- 21600 0 0"/>
                  <a:gd name="T0" fmla="*/ 12696 w 12696"/>
                  <a:gd name="T1" fmla="*/ 21600 h 21600"/>
                  <a:gd name="T2" fmla="*/ 0 w 12696"/>
                  <a:gd name="T3" fmla="*/ 17475 h 21600"/>
                  <a:gd name="T4" fmla="*/ 12696 w 12696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696" h="21600" fill="none" extrusionOk="0">
                    <a:moveTo>
                      <a:pt x="12696" y="21600"/>
                    </a:moveTo>
                    <a:cubicBezTo>
                      <a:pt x="8134" y="21600"/>
                      <a:pt x="3690" y="20155"/>
                      <a:pt x="0" y="17474"/>
                    </a:cubicBezTo>
                  </a:path>
                  <a:path w="12696" h="21600" stroke="0" extrusionOk="0">
                    <a:moveTo>
                      <a:pt x="12696" y="21600"/>
                    </a:moveTo>
                    <a:cubicBezTo>
                      <a:pt x="8134" y="21600"/>
                      <a:pt x="3690" y="20155"/>
                      <a:pt x="0" y="17474"/>
                    </a:cubicBezTo>
                    <a:lnTo>
                      <a:pt x="12696" y="0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bg1">
                        <a:lumMod val="8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68" name="Freeform 31"/>
              <p:cNvSpPr>
                <a:spLocks noChangeAspect="1"/>
              </p:cNvSpPr>
              <p:nvPr/>
            </p:nvSpPr>
            <p:spPr bwMode="auto">
              <a:xfrm>
                <a:off x="5547229" y="3428630"/>
                <a:ext cx="549513" cy="933873"/>
              </a:xfrm>
              <a:custGeom>
                <a:avLst/>
                <a:gdLst>
                  <a:gd name="T0" fmla="*/ 741 w 742"/>
                  <a:gd name="T1" fmla="*/ 1260 h 1261"/>
                  <a:gd name="T2" fmla="*/ 741 w 742"/>
                  <a:gd name="T3" fmla="*/ 0 h 1261"/>
                  <a:gd name="T4" fmla="*/ 0 w 742"/>
                  <a:gd name="T5" fmla="*/ 1019 h 1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42" h="1261">
                    <a:moveTo>
                      <a:pt x="741" y="1260"/>
                    </a:moveTo>
                    <a:lnTo>
                      <a:pt x="741" y="0"/>
                    </a:lnTo>
                    <a:lnTo>
                      <a:pt x="0" y="1019"/>
                    </a:lnTo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bg1">
                        <a:lumMod val="8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69" name="Arc 33"/>
              <p:cNvSpPr>
                <a:spLocks noChangeAspect="1"/>
              </p:cNvSpPr>
              <p:nvPr/>
            </p:nvSpPr>
            <p:spPr bwMode="auto">
              <a:xfrm>
                <a:off x="5208042" y="3428632"/>
                <a:ext cx="887218" cy="754653"/>
              </a:xfrm>
              <a:custGeom>
                <a:avLst/>
                <a:gdLst>
                  <a:gd name="G0" fmla="+- 20543 0 0"/>
                  <a:gd name="G1" fmla="+- 0 0 0"/>
                  <a:gd name="G2" fmla="+- 21600 0 0"/>
                  <a:gd name="T0" fmla="*/ 7847 w 20543"/>
                  <a:gd name="T1" fmla="*/ 17475 h 17475"/>
                  <a:gd name="T2" fmla="*/ 0 w 20543"/>
                  <a:gd name="T3" fmla="*/ 6675 h 17475"/>
                  <a:gd name="T4" fmla="*/ 20543 w 20543"/>
                  <a:gd name="T5" fmla="*/ 0 h 17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543" h="17475" fill="none" extrusionOk="0">
                    <a:moveTo>
                      <a:pt x="7847" y="17474"/>
                    </a:moveTo>
                    <a:cubicBezTo>
                      <a:pt x="4156" y="14793"/>
                      <a:pt x="1409" y="11013"/>
                      <a:pt x="0" y="6674"/>
                    </a:cubicBezTo>
                  </a:path>
                  <a:path w="20543" h="17475" stroke="0" extrusionOk="0">
                    <a:moveTo>
                      <a:pt x="7847" y="17474"/>
                    </a:moveTo>
                    <a:cubicBezTo>
                      <a:pt x="4156" y="14793"/>
                      <a:pt x="1409" y="11013"/>
                      <a:pt x="0" y="6674"/>
                    </a:cubicBezTo>
                    <a:lnTo>
                      <a:pt x="20543" y="0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bg1">
                        <a:lumMod val="8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70" name="Freeform 34"/>
              <p:cNvSpPr>
                <a:spLocks noChangeAspect="1"/>
              </p:cNvSpPr>
              <p:nvPr/>
            </p:nvSpPr>
            <p:spPr bwMode="auto">
              <a:xfrm>
                <a:off x="5208042" y="3428632"/>
                <a:ext cx="888700" cy="755394"/>
              </a:xfrm>
              <a:custGeom>
                <a:avLst/>
                <a:gdLst>
                  <a:gd name="T0" fmla="*/ 458 w 1200"/>
                  <a:gd name="T1" fmla="*/ 1019 h 1020"/>
                  <a:gd name="T2" fmla="*/ 1199 w 1200"/>
                  <a:gd name="T3" fmla="*/ 0 h 1020"/>
                  <a:gd name="T4" fmla="*/ 0 w 1200"/>
                  <a:gd name="T5" fmla="*/ 389 h 10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00" h="1020">
                    <a:moveTo>
                      <a:pt x="458" y="1019"/>
                    </a:moveTo>
                    <a:lnTo>
                      <a:pt x="1199" y="0"/>
                    </a:lnTo>
                    <a:lnTo>
                      <a:pt x="0" y="389"/>
                    </a:lnTo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bg1">
                        <a:lumMod val="8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71" name="Arc 36"/>
              <p:cNvSpPr>
                <a:spLocks noChangeAspect="1"/>
              </p:cNvSpPr>
              <p:nvPr/>
            </p:nvSpPr>
            <p:spPr bwMode="auto">
              <a:xfrm>
                <a:off x="5162866" y="3140546"/>
                <a:ext cx="933134" cy="576913"/>
              </a:xfrm>
              <a:custGeom>
                <a:avLst/>
                <a:gdLst>
                  <a:gd name="G0" fmla="+- 21600 0 0"/>
                  <a:gd name="G1" fmla="+- 6675 0 0"/>
                  <a:gd name="G2" fmla="+- 21600 0 0"/>
                  <a:gd name="T0" fmla="*/ 1057 w 21600"/>
                  <a:gd name="T1" fmla="*/ 13350 h 13350"/>
                  <a:gd name="T2" fmla="*/ 1057 w 21600"/>
                  <a:gd name="T3" fmla="*/ 0 h 13350"/>
                  <a:gd name="T4" fmla="*/ 21600 w 21600"/>
                  <a:gd name="T5" fmla="*/ 6675 h 133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13350" fill="none" extrusionOk="0">
                    <a:moveTo>
                      <a:pt x="1057" y="13349"/>
                    </a:moveTo>
                    <a:cubicBezTo>
                      <a:pt x="356" y="11194"/>
                      <a:pt x="0" y="8941"/>
                      <a:pt x="0" y="6675"/>
                    </a:cubicBezTo>
                    <a:cubicBezTo>
                      <a:pt x="0" y="4408"/>
                      <a:pt x="356" y="2155"/>
                      <a:pt x="1057" y="0"/>
                    </a:cubicBezTo>
                  </a:path>
                  <a:path w="21600" h="13350" stroke="0" extrusionOk="0">
                    <a:moveTo>
                      <a:pt x="1057" y="13349"/>
                    </a:moveTo>
                    <a:cubicBezTo>
                      <a:pt x="356" y="11194"/>
                      <a:pt x="0" y="8941"/>
                      <a:pt x="0" y="6675"/>
                    </a:cubicBezTo>
                    <a:cubicBezTo>
                      <a:pt x="0" y="4408"/>
                      <a:pt x="356" y="2155"/>
                      <a:pt x="1057" y="0"/>
                    </a:cubicBezTo>
                    <a:lnTo>
                      <a:pt x="21600" y="6675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bg1">
                        <a:lumMod val="8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72" name="Freeform 37"/>
              <p:cNvSpPr>
                <a:spLocks noChangeAspect="1"/>
              </p:cNvSpPr>
              <p:nvPr/>
            </p:nvSpPr>
            <p:spPr bwMode="auto">
              <a:xfrm>
                <a:off x="5208042" y="3140546"/>
                <a:ext cx="888699" cy="576913"/>
              </a:xfrm>
              <a:custGeom>
                <a:avLst/>
                <a:gdLst>
                  <a:gd name="T0" fmla="*/ 0 w 1200"/>
                  <a:gd name="T1" fmla="*/ 778 h 779"/>
                  <a:gd name="T2" fmla="*/ 1199 w 1200"/>
                  <a:gd name="T3" fmla="*/ 389 h 779"/>
                  <a:gd name="T4" fmla="*/ 0 w 1200"/>
                  <a:gd name="T5" fmla="*/ 0 h 7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00" h="779">
                    <a:moveTo>
                      <a:pt x="0" y="778"/>
                    </a:moveTo>
                    <a:lnTo>
                      <a:pt x="1199" y="389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bg1">
                        <a:lumMod val="8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73" name="Arc 39"/>
              <p:cNvSpPr>
                <a:spLocks noChangeAspect="1"/>
              </p:cNvSpPr>
              <p:nvPr/>
            </p:nvSpPr>
            <p:spPr bwMode="auto">
              <a:xfrm>
                <a:off x="5208042" y="2673980"/>
                <a:ext cx="887218" cy="754653"/>
              </a:xfrm>
              <a:custGeom>
                <a:avLst/>
                <a:gdLst>
                  <a:gd name="G0" fmla="+- 20543 0 0"/>
                  <a:gd name="G1" fmla="+- 17475 0 0"/>
                  <a:gd name="G2" fmla="+- 21600 0 0"/>
                  <a:gd name="T0" fmla="*/ 0 w 20543"/>
                  <a:gd name="T1" fmla="*/ 10800 h 17475"/>
                  <a:gd name="T2" fmla="*/ 7847 w 20543"/>
                  <a:gd name="T3" fmla="*/ 0 h 17475"/>
                  <a:gd name="T4" fmla="*/ 20543 w 20543"/>
                  <a:gd name="T5" fmla="*/ 17475 h 17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543" h="17475" fill="none" extrusionOk="0">
                    <a:moveTo>
                      <a:pt x="0" y="10800"/>
                    </a:moveTo>
                    <a:cubicBezTo>
                      <a:pt x="1409" y="6461"/>
                      <a:pt x="4156" y="2681"/>
                      <a:pt x="7847" y="0"/>
                    </a:cubicBezTo>
                  </a:path>
                  <a:path w="20543" h="17475" stroke="0" extrusionOk="0">
                    <a:moveTo>
                      <a:pt x="0" y="10800"/>
                    </a:moveTo>
                    <a:cubicBezTo>
                      <a:pt x="1409" y="6461"/>
                      <a:pt x="4156" y="2681"/>
                      <a:pt x="7847" y="0"/>
                    </a:cubicBezTo>
                    <a:lnTo>
                      <a:pt x="20543" y="17475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bg1">
                        <a:lumMod val="8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74" name="Freeform 40"/>
              <p:cNvSpPr>
                <a:spLocks noChangeAspect="1"/>
              </p:cNvSpPr>
              <p:nvPr/>
            </p:nvSpPr>
            <p:spPr bwMode="auto">
              <a:xfrm>
                <a:off x="5208042" y="2673980"/>
                <a:ext cx="888700" cy="755394"/>
              </a:xfrm>
              <a:custGeom>
                <a:avLst/>
                <a:gdLst>
                  <a:gd name="T0" fmla="*/ 0 w 1200"/>
                  <a:gd name="T1" fmla="*/ 630 h 1020"/>
                  <a:gd name="T2" fmla="*/ 1199 w 1200"/>
                  <a:gd name="T3" fmla="*/ 1019 h 1020"/>
                  <a:gd name="T4" fmla="*/ 458 w 1200"/>
                  <a:gd name="T5" fmla="*/ 0 h 10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00" h="1020">
                    <a:moveTo>
                      <a:pt x="0" y="630"/>
                    </a:moveTo>
                    <a:lnTo>
                      <a:pt x="1199" y="1019"/>
                    </a:lnTo>
                    <a:lnTo>
                      <a:pt x="458" y="0"/>
                    </a:lnTo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bg1">
                        <a:lumMod val="8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75" name="Arc 42"/>
              <p:cNvSpPr>
                <a:spLocks noChangeAspect="1"/>
              </p:cNvSpPr>
              <p:nvPr/>
            </p:nvSpPr>
            <p:spPr bwMode="auto">
              <a:xfrm>
                <a:off x="5547229" y="2495498"/>
                <a:ext cx="548772" cy="933132"/>
              </a:xfrm>
              <a:custGeom>
                <a:avLst/>
                <a:gdLst>
                  <a:gd name="G0" fmla="+- 12696 0 0"/>
                  <a:gd name="G1" fmla="+- 21600 0 0"/>
                  <a:gd name="G2" fmla="+- 21600 0 0"/>
                  <a:gd name="T0" fmla="*/ 0 w 12696"/>
                  <a:gd name="T1" fmla="*/ 4125 h 21600"/>
                  <a:gd name="T2" fmla="*/ 12696 w 12696"/>
                  <a:gd name="T3" fmla="*/ 0 h 21600"/>
                  <a:gd name="T4" fmla="*/ 12696 w 1269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696" h="21600" fill="none" extrusionOk="0">
                    <a:moveTo>
                      <a:pt x="0" y="4125"/>
                    </a:moveTo>
                    <a:cubicBezTo>
                      <a:pt x="3690" y="1444"/>
                      <a:pt x="8134" y="0"/>
                      <a:pt x="12695" y="0"/>
                    </a:cubicBezTo>
                  </a:path>
                  <a:path w="12696" h="21600" stroke="0" extrusionOk="0">
                    <a:moveTo>
                      <a:pt x="0" y="4125"/>
                    </a:moveTo>
                    <a:cubicBezTo>
                      <a:pt x="3690" y="1444"/>
                      <a:pt x="8134" y="0"/>
                      <a:pt x="12695" y="0"/>
                    </a:cubicBezTo>
                    <a:lnTo>
                      <a:pt x="12696" y="21600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bg1">
                        <a:lumMod val="8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76" name="Freeform 43"/>
              <p:cNvSpPr>
                <a:spLocks noChangeAspect="1"/>
              </p:cNvSpPr>
              <p:nvPr/>
            </p:nvSpPr>
            <p:spPr bwMode="auto">
              <a:xfrm>
                <a:off x="5547229" y="2495498"/>
                <a:ext cx="549513" cy="933873"/>
              </a:xfrm>
              <a:custGeom>
                <a:avLst/>
                <a:gdLst>
                  <a:gd name="T0" fmla="*/ 0 w 742"/>
                  <a:gd name="T1" fmla="*/ 241 h 1261"/>
                  <a:gd name="T2" fmla="*/ 741 w 742"/>
                  <a:gd name="T3" fmla="*/ 1260 h 1261"/>
                  <a:gd name="T4" fmla="*/ 741 w 742"/>
                  <a:gd name="T5" fmla="*/ 0 h 1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42" h="1261">
                    <a:moveTo>
                      <a:pt x="0" y="241"/>
                    </a:moveTo>
                    <a:lnTo>
                      <a:pt x="741" y="1260"/>
                    </a:lnTo>
                    <a:lnTo>
                      <a:pt x="741" y="0"/>
                    </a:lnTo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bg1">
                        <a:lumMod val="8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77" name="Oval 76"/>
              <p:cNvSpPr>
                <a:spLocks/>
              </p:cNvSpPr>
              <p:nvPr/>
            </p:nvSpPr>
            <p:spPr>
              <a:xfrm>
                <a:off x="5426613" y="2759613"/>
                <a:ext cx="1338775" cy="1338775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IN" sz="3200" dirty="0" smtClean="0">
                    <a:solidFill>
                      <a:srgbClr val="7030A0"/>
                    </a:solidFill>
                  </a:rPr>
                  <a:t>10</a:t>
                </a:r>
                <a:r>
                  <a:rPr lang="en-IN" sz="1600" dirty="0" smtClean="0">
                    <a:solidFill>
                      <a:srgbClr val="7030A0"/>
                    </a:solidFill>
                  </a:rPr>
                  <a:t>%</a:t>
                </a:r>
                <a:endParaRPr lang="en-IN" sz="3200" dirty="0">
                  <a:solidFill>
                    <a:srgbClr val="7030A0"/>
                  </a:solidFill>
                </a:endParaRPr>
              </a:p>
            </p:txBody>
          </p:sp>
        </p:grpSp>
        <p:grpSp>
          <p:nvGrpSpPr>
            <p:cNvPr id="78" name="Group 77"/>
            <p:cNvGrpSpPr>
              <a:grpSpLocks noChangeAspect="1"/>
            </p:cNvGrpSpPr>
            <p:nvPr>
              <p:custDataLst>
                <p:custData r:id="rId2"/>
              </p:custDataLst>
            </p:nvPr>
          </p:nvGrpSpPr>
          <p:grpSpPr>
            <a:xfrm>
              <a:off x="3045792" y="2969641"/>
              <a:ext cx="1345337" cy="1345870"/>
              <a:chOff x="5162866" y="2495498"/>
              <a:chExt cx="1866270" cy="1867005"/>
            </a:xfrm>
          </p:grpSpPr>
          <p:sp>
            <p:nvSpPr>
              <p:cNvPr id="79" name="Arc 15"/>
              <p:cNvSpPr>
                <a:spLocks noChangeAspect="1"/>
              </p:cNvSpPr>
              <p:nvPr/>
            </p:nvSpPr>
            <p:spPr bwMode="auto">
              <a:xfrm>
                <a:off x="6095994" y="2495498"/>
                <a:ext cx="548771" cy="933132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12696"/>
                  <a:gd name="T1" fmla="*/ 0 h 21600"/>
                  <a:gd name="T2" fmla="*/ 12696 w 12696"/>
                  <a:gd name="T3" fmla="*/ 4125 h 21600"/>
                  <a:gd name="T4" fmla="*/ 0 w 1269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696" h="21600" fill="none" extrusionOk="0">
                    <a:moveTo>
                      <a:pt x="-1" y="0"/>
                    </a:moveTo>
                    <a:cubicBezTo>
                      <a:pt x="4561" y="0"/>
                      <a:pt x="9005" y="1444"/>
                      <a:pt x="12695" y="4125"/>
                    </a:cubicBezTo>
                  </a:path>
                  <a:path w="12696" h="21600" stroke="0" extrusionOk="0">
                    <a:moveTo>
                      <a:pt x="-1" y="0"/>
                    </a:moveTo>
                    <a:cubicBezTo>
                      <a:pt x="4561" y="0"/>
                      <a:pt x="9005" y="1444"/>
                      <a:pt x="12695" y="4125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7030A0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80" name="Freeform 16"/>
              <p:cNvSpPr>
                <a:spLocks noChangeAspect="1"/>
              </p:cNvSpPr>
              <p:nvPr/>
            </p:nvSpPr>
            <p:spPr bwMode="auto">
              <a:xfrm>
                <a:off x="6095994" y="2495498"/>
                <a:ext cx="548771" cy="933873"/>
              </a:xfrm>
              <a:custGeom>
                <a:avLst/>
                <a:gdLst>
                  <a:gd name="T0" fmla="*/ 0 w 741"/>
                  <a:gd name="T1" fmla="*/ 0 h 1261"/>
                  <a:gd name="T2" fmla="*/ 0 w 741"/>
                  <a:gd name="T3" fmla="*/ 1260 h 1261"/>
                  <a:gd name="T4" fmla="*/ 740 w 741"/>
                  <a:gd name="T5" fmla="*/ 241 h 1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41" h="1261">
                    <a:moveTo>
                      <a:pt x="0" y="0"/>
                    </a:moveTo>
                    <a:lnTo>
                      <a:pt x="0" y="1260"/>
                    </a:lnTo>
                    <a:lnTo>
                      <a:pt x="740" y="241"/>
                    </a:lnTo>
                  </a:path>
                </a:pathLst>
              </a:custGeom>
              <a:solidFill>
                <a:srgbClr val="7030A0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81" name="Arc 18"/>
              <p:cNvSpPr>
                <a:spLocks noChangeAspect="1"/>
              </p:cNvSpPr>
              <p:nvPr/>
            </p:nvSpPr>
            <p:spPr bwMode="auto">
              <a:xfrm>
                <a:off x="6095994" y="2673980"/>
                <a:ext cx="887216" cy="754653"/>
              </a:xfrm>
              <a:custGeom>
                <a:avLst/>
                <a:gdLst>
                  <a:gd name="G0" fmla="+- 0 0 0"/>
                  <a:gd name="G1" fmla="+- 17475 0 0"/>
                  <a:gd name="G2" fmla="+- 21600 0 0"/>
                  <a:gd name="T0" fmla="*/ 12696 w 20543"/>
                  <a:gd name="T1" fmla="*/ 0 h 17475"/>
                  <a:gd name="T2" fmla="*/ 20543 w 20543"/>
                  <a:gd name="T3" fmla="*/ 10800 h 17475"/>
                  <a:gd name="T4" fmla="*/ 0 w 20543"/>
                  <a:gd name="T5" fmla="*/ 17475 h 17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543" h="17475" fill="none" extrusionOk="0">
                    <a:moveTo>
                      <a:pt x="12695" y="0"/>
                    </a:moveTo>
                    <a:cubicBezTo>
                      <a:pt x="16386" y="2681"/>
                      <a:pt x="19133" y="6461"/>
                      <a:pt x="20542" y="10800"/>
                    </a:cubicBezTo>
                  </a:path>
                  <a:path w="20543" h="17475" stroke="0" extrusionOk="0">
                    <a:moveTo>
                      <a:pt x="12695" y="0"/>
                    </a:moveTo>
                    <a:cubicBezTo>
                      <a:pt x="16386" y="2681"/>
                      <a:pt x="19133" y="6461"/>
                      <a:pt x="20542" y="10800"/>
                    </a:cubicBezTo>
                    <a:lnTo>
                      <a:pt x="0" y="17475"/>
                    </a:lnTo>
                    <a:close/>
                  </a:path>
                </a:pathLst>
              </a:custGeom>
              <a:solidFill>
                <a:srgbClr val="7030A0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82" name="Freeform 19"/>
              <p:cNvSpPr>
                <a:spLocks noChangeAspect="1"/>
              </p:cNvSpPr>
              <p:nvPr/>
            </p:nvSpPr>
            <p:spPr bwMode="auto">
              <a:xfrm>
                <a:off x="6095994" y="2673980"/>
                <a:ext cx="887957" cy="755394"/>
              </a:xfrm>
              <a:custGeom>
                <a:avLst/>
                <a:gdLst>
                  <a:gd name="T0" fmla="*/ 740 w 1199"/>
                  <a:gd name="T1" fmla="*/ 0 h 1020"/>
                  <a:gd name="T2" fmla="*/ 0 w 1199"/>
                  <a:gd name="T3" fmla="*/ 1019 h 1020"/>
                  <a:gd name="T4" fmla="*/ 1198 w 1199"/>
                  <a:gd name="T5" fmla="*/ 630 h 10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99" h="1020">
                    <a:moveTo>
                      <a:pt x="740" y="0"/>
                    </a:moveTo>
                    <a:lnTo>
                      <a:pt x="0" y="1019"/>
                    </a:lnTo>
                    <a:lnTo>
                      <a:pt x="1198" y="630"/>
                    </a:lnTo>
                  </a:path>
                </a:pathLst>
              </a:custGeom>
              <a:solidFill>
                <a:srgbClr val="7030A0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83" name="Arc 21"/>
              <p:cNvSpPr>
                <a:spLocks noChangeAspect="1"/>
              </p:cNvSpPr>
              <p:nvPr/>
            </p:nvSpPr>
            <p:spPr bwMode="auto">
              <a:xfrm>
                <a:off x="6096001" y="3140546"/>
                <a:ext cx="933135" cy="576913"/>
              </a:xfrm>
              <a:custGeom>
                <a:avLst/>
                <a:gdLst>
                  <a:gd name="G0" fmla="+- 0 0 0"/>
                  <a:gd name="G1" fmla="+- 6675 0 0"/>
                  <a:gd name="G2" fmla="+- 21600 0 0"/>
                  <a:gd name="T0" fmla="*/ 20543 w 21600"/>
                  <a:gd name="T1" fmla="*/ 0 h 13350"/>
                  <a:gd name="T2" fmla="*/ 20543 w 21600"/>
                  <a:gd name="T3" fmla="*/ 13350 h 13350"/>
                  <a:gd name="T4" fmla="*/ 0 w 21600"/>
                  <a:gd name="T5" fmla="*/ 6675 h 133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13350" fill="none" extrusionOk="0">
                    <a:moveTo>
                      <a:pt x="20542" y="0"/>
                    </a:moveTo>
                    <a:cubicBezTo>
                      <a:pt x="21243" y="2155"/>
                      <a:pt x="21600" y="4408"/>
                      <a:pt x="21600" y="6675"/>
                    </a:cubicBezTo>
                    <a:cubicBezTo>
                      <a:pt x="21600" y="8941"/>
                      <a:pt x="21243" y="11194"/>
                      <a:pt x="20542" y="13349"/>
                    </a:cubicBezTo>
                  </a:path>
                  <a:path w="21600" h="13350" stroke="0" extrusionOk="0">
                    <a:moveTo>
                      <a:pt x="20542" y="0"/>
                    </a:moveTo>
                    <a:cubicBezTo>
                      <a:pt x="21243" y="2155"/>
                      <a:pt x="21600" y="4408"/>
                      <a:pt x="21600" y="6675"/>
                    </a:cubicBezTo>
                    <a:cubicBezTo>
                      <a:pt x="21600" y="8941"/>
                      <a:pt x="21243" y="11194"/>
                      <a:pt x="20542" y="13349"/>
                    </a:cubicBezTo>
                    <a:lnTo>
                      <a:pt x="0" y="6675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bg1">
                        <a:lumMod val="8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84" name="Freeform 22"/>
              <p:cNvSpPr>
                <a:spLocks noChangeAspect="1"/>
              </p:cNvSpPr>
              <p:nvPr/>
            </p:nvSpPr>
            <p:spPr bwMode="auto">
              <a:xfrm>
                <a:off x="6096001" y="3140546"/>
                <a:ext cx="887959" cy="576913"/>
              </a:xfrm>
              <a:custGeom>
                <a:avLst/>
                <a:gdLst>
                  <a:gd name="T0" fmla="*/ 1198 w 1199"/>
                  <a:gd name="T1" fmla="*/ 0 h 779"/>
                  <a:gd name="T2" fmla="*/ 0 w 1199"/>
                  <a:gd name="T3" fmla="*/ 389 h 779"/>
                  <a:gd name="T4" fmla="*/ 1198 w 1199"/>
                  <a:gd name="T5" fmla="*/ 778 h 7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99" h="779">
                    <a:moveTo>
                      <a:pt x="1198" y="0"/>
                    </a:moveTo>
                    <a:lnTo>
                      <a:pt x="0" y="389"/>
                    </a:lnTo>
                    <a:lnTo>
                      <a:pt x="1198" y="778"/>
                    </a:lnTo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bg1">
                        <a:lumMod val="8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85" name="Arc 24"/>
              <p:cNvSpPr>
                <a:spLocks noChangeAspect="1"/>
              </p:cNvSpPr>
              <p:nvPr/>
            </p:nvSpPr>
            <p:spPr bwMode="auto">
              <a:xfrm>
                <a:off x="6095994" y="3428632"/>
                <a:ext cx="887216" cy="754653"/>
              </a:xfrm>
              <a:custGeom>
                <a:avLst/>
                <a:gdLst>
                  <a:gd name="G0" fmla="+- 0 0 0"/>
                  <a:gd name="G1" fmla="+- 0 0 0"/>
                  <a:gd name="G2" fmla="+- 21600 0 0"/>
                  <a:gd name="T0" fmla="*/ 20543 w 20543"/>
                  <a:gd name="T1" fmla="*/ 6675 h 17475"/>
                  <a:gd name="T2" fmla="*/ 12696 w 20543"/>
                  <a:gd name="T3" fmla="*/ 17475 h 17475"/>
                  <a:gd name="T4" fmla="*/ 0 w 20543"/>
                  <a:gd name="T5" fmla="*/ 0 h 17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543" h="17475" fill="none" extrusionOk="0">
                    <a:moveTo>
                      <a:pt x="20542" y="6674"/>
                    </a:moveTo>
                    <a:cubicBezTo>
                      <a:pt x="19133" y="11013"/>
                      <a:pt x="16386" y="14793"/>
                      <a:pt x="12695" y="17474"/>
                    </a:cubicBezTo>
                  </a:path>
                  <a:path w="20543" h="17475" stroke="0" extrusionOk="0">
                    <a:moveTo>
                      <a:pt x="20542" y="6674"/>
                    </a:moveTo>
                    <a:cubicBezTo>
                      <a:pt x="19133" y="11013"/>
                      <a:pt x="16386" y="14793"/>
                      <a:pt x="12695" y="17474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bg1">
                        <a:lumMod val="8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86" name="Freeform 25"/>
              <p:cNvSpPr>
                <a:spLocks noChangeAspect="1"/>
              </p:cNvSpPr>
              <p:nvPr/>
            </p:nvSpPr>
            <p:spPr bwMode="auto">
              <a:xfrm>
                <a:off x="6095994" y="3428632"/>
                <a:ext cx="887957" cy="755394"/>
              </a:xfrm>
              <a:custGeom>
                <a:avLst/>
                <a:gdLst>
                  <a:gd name="T0" fmla="*/ 1198 w 1199"/>
                  <a:gd name="T1" fmla="*/ 389 h 1020"/>
                  <a:gd name="T2" fmla="*/ 0 w 1199"/>
                  <a:gd name="T3" fmla="*/ 0 h 1020"/>
                  <a:gd name="T4" fmla="*/ 740 w 1199"/>
                  <a:gd name="T5" fmla="*/ 1019 h 10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99" h="1020">
                    <a:moveTo>
                      <a:pt x="1198" y="389"/>
                    </a:moveTo>
                    <a:lnTo>
                      <a:pt x="0" y="0"/>
                    </a:lnTo>
                    <a:lnTo>
                      <a:pt x="740" y="1019"/>
                    </a:lnTo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bg1">
                        <a:lumMod val="8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87" name="Arc 27"/>
              <p:cNvSpPr>
                <a:spLocks noChangeAspect="1"/>
              </p:cNvSpPr>
              <p:nvPr/>
            </p:nvSpPr>
            <p:spPr bwMode="auto">
              <a:xfrm>
                <a:off x="6095994" y="3428630"/>
                <a:ext cx="548771" cy="933132"/>
              </a:xfrm>
              <a:custGeom>
                <a:avLst/>
                <a:gdLst>
                  <a:gd name="G0" fmla="+- 0 0 0"/>
                  <a:gd name="G1" fmla="+- 0 0 0"/>
                  <a:gd name="G2" fmla="+- 21600 0 0"/>
                  <a:gd name="T0" fmla="*/ 12696 w 12696"/>
                  <a:gd name="T1" fmla="*/ 17475 h 21600"/>
                  <a:gd name="T2" fmla="*/ 0 w 12696"/>
                  <a:gd name="T3" fmla="*/ 21600 h 21600"/>
                  <a:gd name="T4" fmla="*/ 0 w 12696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696" h="21600" fill="none" extrusionOk="0">
                    <a:moveTo>
                      <a:pt x="12695" y="17474"/>
                    </a:moveTo>
                    <a:cubicBezTo>
                      <a:pt x="9005" y="20155"/>
                      <a:pt x="4561" y="21600"/>
                      <a:pt x="0" y="21600"/>
                    </a:cubicBezTo>
                  </a:path>
                  <a:path w="12696" h="21600" stroke="0" extrusionOk="0">
                    <a:moveTo>
                      <a:pt x="12695" y="17474"/>
                    </a:moveTo>
                    <a:cubicBezTo>
                      <a:pt x="9005" y="20155"/>
                      <a:pt x="4561" y="21600"/>
                      <a:pt x="0" y="2160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bg1">
                        <a:lumMod val="8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88" name="Freeform 28"/>
              <p:cNvSpPr>
                <a:spLocks noChangeAspect="1"/>
              </p:cNvSpPr>
              <p:nvPr/>
            </p:nvSpPr>
            <p:spPr bwMode="auto">
              <a:xfrm>
                <a:off x="6095994" y="3428630"/>
                <a:ext cx="548771" cy="933873"/>
              </a:xfrm>
              <a:custGeom>
                <a:avLst/>
                <a:gdLst>
                  <a:gd name="T0" fmla="*/ 740 w 741"/>
                  <a:gd name="T1" fmla="*/ 1019 h 1261"/>
                  <a:gd name="T2" fmla="*/ 0 w 741"/>
                  <a:gd name="T3" fmla="*/ 0 h 1261"/>
                  <a:gd name="T4" fmla="*/ 0 w 741"/>
                  <a:gd name="T5" fmla="*/ 1260 h 1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41" h="1261">
                    <a:moveTo>
                      <a:pt x="740" y="1019"/>
                    </a:moveTo>
                    <a:lnTo>
                      <a:pt x="0" y="0"/>
                    </a:lnTo>
                    <a:lnTo>
                      <a:pt x="0" y="1260"/>
                    </a:lnTo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bg1">
                        <a:lumMod val="8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89" name="Arc 30"/>
              <p:cNvSpPr>
                <a:spLocks noChangeAspect="1"/>
              </p:cNvSpPr>
              <p:nvPr/>
            </p:nvSpPr>
            <p:spPr bwMode="auto">
              <a:xfrm>
                <a:off x="5547229" y="3428630"/>
                <a:ext cx="548772" cy="933132"/>
              </a:xfrm>
              <a:custGeom>
                <a:avLst/>
                <a:gdLst>
                  <a:gd name="G0" fmla="+- 12696 0 0"/>
                  <a:gd name="G1" fmla="+- 0 0 0"/>
                  <a:gd name="G2" fmla="+- 21600 0 0"/>
                  <a:gd name="T0" fmla="*/ 12696 w 12696"/>
                  <a:gd name="T1" fmla="*/ 21600 h 21600"/>
                  <a:gd name="T2" fmla="*/ 0 w 12696"/>
                  <a:gd name="T3" fmla="*/ 17475 h 21600"/>
                  <a:gd name="T4" fmla="*/ 12696 w 12696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696" h="21600" fill="none" extrusionOk="0">
                    <a:moveTo>
                      <a:pt x="12696" y="21600"/>
                    </a:moveTo>
                    <a:cubicBezTo>
                      <a:pt x="8134" y="21600"/>
                      <a:pt x="3690" y="20155"/>
                      <a:pt x="0" y="17474"/>
                    </a:cubicBezTo>
                  </a:path>
                  <a:path w="12696" h="21600" stroke="0" extrusionOk="0">
                    <a:moveTo>
                      <a:pt x="12696" y="21600"/>
                    </a:moveTo>
                    <a:cubicBezTo>
                      <a:pt x="8134" y="21600"/>
                      <a:pt x="3690" y="20155"/>
                      <a:pt x="0" y="17474"/>
                    </a:cubicBezTo>
                    <a:lnTo>
                      <a:pt x="12696" y="0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bg1">
                        <a:lumMod val="8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90" name="Freeform 31"/>
              <p:cNvSpPr>
                <a:spLocks noChangeAspect="1"/>
              </p:cNvSpPr>
              <p:nvPr/>
            </p:nvSpPr>
            <p:spPr bwMode="auto">
              <a:xfrm>
                <a:off x="5547229" y="3428630"/>
                <a:ext cx="549513" cy="933873"/>
              </a:xfrm>
              <a:custGeom>
                <a:avLst/>
                <a:gdLst>
                  <a:gd name="T0" fmla="*/ 741 w 742"/>
                  <a:gd name="T1" fmla="*/ 1260 h 1261"/>
                  <a:gd name="T2" fmla="*/ 741 w 742"/>
                  <a:gd name="T3" fmla="*/ 0 h 1261"/>
                  <a:gd name="T4" fmla="*/ 0 w 742"/>
                  <a:gd name="T5" fmla="*/ 1019 h 1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42" h="1261">
                    <a:moveTo>
                      <a:pt x="741" y="1260"/>
                    </a:moveTo>
                    <a:lnTo>
                      <a:pt x="741" y="0"/>
                    </a:lnTo>
                    <a:lnTo>
                      <a:pt x="0" y="1019"/>
                    </a:lnTo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bg1">
                        <a:lumMod val="8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91" name="Arc 33"/>
              <p:cNvSpPr>
                <a:spLocks noChangeAspect="1"/>
              </p:cNvSpPr>
              <p:nvPr/>
            </p:nvSpPr>
            <p:spPr bwMode="auto">
              <a:xfrm>
                <a:off x="5208042" y="3428632"/>
                <a:ext cx="887218" cy="754653"/>
              </a:xfrm>
              <a:custGeom>
                <a:avLst/>
                <a:gdLst>
                  <a:gd name="G0" fmla="+- 20543 0 0"/>
                  <a:gd name="G1" fmla="+- 0 0 0"/>
                  <a:gd name="G2" fmla="+- 21600 0 0"/>
                  <a:gd name="T0" fmla="*/ 7847 w 20543"/>
                  <a:gd name="T1" fmla="*/ 17475 h 17475"/>
                  <a:gd name="T2" fmla="*/ 0 w 20543"/>
                  <a:gd name="T3" fmla="*/ 6675 h 17475"/>
                  <a:gd name="T4" fmla="*/ 20543 w 20543"/>
                  <a:gd name="T5" fmla="*/ 0 h 17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543" h="17475" fill="none" extrusionOk="0">
                    <a:moveTo>
                      <a:pt x="7847" y="17474"/>
                    </a:moveTo>
                    <a:cubicBezTo>
                      <a:pt x="4156" y="14793"/>
                      <a:pt x="1409" y="11013"/>
                      <a:pt x="0" y="6674"/>
                    </a:cubicBezTo>
                  </a:path>
                  <a:path w="20543" h="17475" stroke="0" extrusionOk="0">
                    <a:moveTo>
                      <a:pt x="7847" y="17474"/>
                    </a:moveTo>
                    <a:cubicBezTo>
                      <a:pt x="4156" y="14793"/>
                      <a:pt x="1409" y="11013"/>
                      <a:pt x="0" y="6674"/>
                    </a:cubicBezTo>
                    <a:lnTo>
                      <a:pt x="20543" y="0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bg1">
                        <a:lumMod val="8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92" name="Freeform 34"/>
              <p:cNvSpPr>
                <a:spLocks noChangeAspect="1"/>
              </p:cNvSpPr>
              <p:nvPr/>
            </p:nvSpPr>
            <p:spPr bwMode="auto">
              <a:xfrm>
                <a:off x="5208042" y="3428632"/>
                <a:ext cx="888700" cy="755394"/>
              </a:xfrm>
              <a:custGeom>
                <a:avLst/>
                <a:gdLst>
                  <a:gd name="T0" fmla="*/ 458 w 1200"/>
                  <a:gd name="T1" fmla="*/ 1019 h 1020"/>
                  <a:gd name="T2" fmla="*/ 1199 w 1200"/>
                  <a:gd name="T3" fmla="*/ 0 h 1020"/>
                  <a:gd name="T4" fmla="*/ 0 w 1200"/>
                  <a:gd name="T5" fmla="*/ 389 h 10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00" h="1020">
                    <a:moveTo>
                      <a:pt x="458" y="1019"/>
                    </a:moveTo>
                    <a:lnTo>
                      <a:pt x="1199" y="0"/>
                    </a:lnTo>
                    <a:lnTo>
                      <a:pt x="0" y="389"/>
                    </a:lnTo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bg1">
                        <a:lumMod val="8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93" name="Arc 36"/>
              <p:cNvSpPr>
                <a:spLocks noChangeAspect="1"/>
              </p:cNvSpPr>
              <p:nvPr/>
            </p:nvSpPr>
            <p:spPr bwMode="auto">
              <a:xfrm>
                <a:off x="5162866" y="3140546"/>
                <a:ext cx="933134" cy="576913"/>
              </a:xfrm>
              <a:custGeom>
                <a:avLst/>
                <a:gdLst>
                  <a:gd name="G0" fmla="+- 21600 0 0"/>
                  <a:gd name="G1" fmla="+- 6675 0 0"/>
                  <a:gd name="G2" fmla="+- 21600 0 0"/>
                  <a:gd name="T0" fmla="*/ 1057 w 21600"/>
                  <a:gd name="T1" fmla="*/ 13350 h 13350"/>
                  <a:gd name="T2" fmla="*/ 1057 w 21600"/>
                  <a:gd name="T3" fmla="*/ 0 h 13350"/>
                  <a:gd name="T4" fmla="*/ 21600 w 21600"/>
                  <a:gd name="T5" fmla="*/ 6675 h 133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13350" fill="none" extrusionOk="0">
                    <a:moveTo>
                      <a:pt x="1057" y="13349"/>
                    </a:moveTo>
                    <a:cubicBezTo>
                      <a:pt x="356" y="11194"/>
                      <a:pt x="0" y="8941"/>
                      <a:pt x="0" y="6675"/>
                    </a:cubicBezTo>
                    <a:cubicBezTo>
                      <a:pt x="0" y="4408"/>
                      <a:pt x="356" y="2155"/>
                      <a:pt x="1057" y="0"/>
                    </a:cubicBezTo>
                  </a:path>
                  <a:path w="21600" h="13350" stroke="0" extrusionOk="0">
                    <a:moveTo>
                      <a:pt x="1057" y="13349"/>
                    </a:moveTo>
                    <a:cubicBezTo>
                      <a:pt x="356" y="11194"/>
                      <a:pt x="0" y="8941"/>
                      <a:pt x="0" y="6675"/>
                    </a:cubicBezTo>
                    <a:cubicBezTo>
                      <a:pt x="0" y="4408"/>
                      <a:pt x="356" y="2155"/>
                      <a:pt x="1057" y="0"/>
                    </a:cubicBezTo>
                    <a:lnTo>
                      <a:pt x="21600" y="6675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bg1">
                        <a:lumMod val="8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94" name="Freeform 37"/>
              <p:cNvSpPr>
                <a:spLocks noChangeAspect="1"/>
              </p:cNvSpPr>
              <p:nvPr/>
            </p:nvSpPr>
            <p:spPr bwMode="auto">
              <a:xfrm>
                <a:off x="5208042" y="3140546"/>
                <a:ext cx="888699" cy="576913"/>
              </a:xfrm>
              <a:custGeom>
                <a:avLst/>
                <a:gdLst>
                  <a:gd name="T0" fmla="*/ 0 w 1200"/>
                  <a:gd name="T1" fmla="*/ 778 h 779"/>
                  <a:gd name="T2" fmla="*/ 1199 w 1200"/>
                  <a:gd name="T3" fmla="*/ 389 h 779"/>
                  <a:gd name="T4" fmla="*/ 0 w 1200"/>
                  <a:gd name="T5" fmla="*/ 0 h 7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00" h="779">
                    <a:moveTo>
                      <a:pt x="0" y="778"/>
                    </a:moveTo>
                    <a:lnTo>
                      <a:pt x="1199" y="389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bg1">
                        <a:lumMod val="8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95" name="Arc 39"/>
              <p:cNvSpPr>
                <a:spLocks noChangeAspect="1"/>
              </p:cNvSpPr>
              <p:nvPr/>
            </p:nvSpPr>
            <p:spPr bwMode="auto">
              <a:xfrm>
                <a:off x="5208042" y="2673980"/>
                <a:ext cx="887218" cy="754653"/>
              </a:xfrm>
              <a:custGeom>
                <a:avLst/>
                <a:gdLst>
                  <a:gd name="G0" fmla="+- 20543 0 0"/>
                  <a:gd name="G1" fmla="+- 17475 0 0"/>
                  <a:gd name="G2" fmla="+- 21600 0 0"/>
                  <a:gd name="T0" fmla="*/ 0 w 20543"/>
                  <a:gd name="T1" fmla="*/ 10800 h 17475"/>
                  <a:gd name="T2" fmla="*/ 7847 w 20543"/>
                  <a:gd name="T3" fmla="*/ 0 h 17475"/>
                  <a:gd name="T4" fmla="*/ 20543 w 20543"/>
                  <a:gd name="T5" fmla="*/ 17475 h 17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543" h="17475" fill="none" extrusionOk="0">
                    <a:moveTo>
                      <a:pt x="0" y="10800"/>
                    </a:moveTo>
                    <a:cubicBezTo>
                      <a:pt x="1409" y="6461"/>
                      <a:pt x="4156" y="2681"/>
                      <a:pt x="7847" y="0"/>
                    </a:cubicBezTo>
                  </a:path>
                  <a:path w="20543" h="17475" stroke="0" extrusionOk="0">
                    <a:moveTo>
                      <a:pt x="0" y="10800"/>
                    </a:moveTo>
                    <a:cubicBezTo>
                      <a:pt x="1409" y="6461"/>
                      <a:pt x="4156" y="2681"/>
                      <a:pt x="7847" y="0"/>
                    </a:cubicBezTo>
                    <a:lnTo>
                      <a:pt x="20543" y="17475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bg1">
                        <a:lumMod val="8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96" name="Freeform 40"/>
              <p:cNvSpPr>
                <a:spLocks noChangeAspect="1"/>
              </p:cNvSpPr>
              <p:nvPr/>
            </p:nvSpPr>
            <p:spPr bwMode="auto">
              <a:xfrm>
                <a:off x="5208042" y="2673980"/>
                <a:ext cx="888700" cy="755394"/>
              </a:xfrm>
              <a:custGeom>
                <a:avLst/>
                <a:gdLst>
                  <a:gd name="T0" fmla="*/ 0 w 1200"/>
                  <a:gd name="T1" fmla="*/ 630 h 1020"/>
                  <a:gd name="T2" fmla="*/ 1199 w 1200"/>
                  <a:gd name="T3" fmla="*/ 1019 h 1020"/>
                  <a:gd name="T4" fmla="*/ 458 w 1200"/>
                  <a:gd name="T5" fmla="*/ 0 h 10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00" h="1020">
                    <a:moveTo>
                      <a:pt x="0" y="630"/>
                    </a:moveTo>
                    <a:lnTo>
                      <a:pt x="1199" y="1019"/>
                    </a:lnTo>
                    <a:lnTo>
                      <a:pt x="458" y="0"/>
                    </a:lnTo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bg1">
                        <a:lumMod val="8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97" name="Arc 42"/>
              <p:cNvSpPr>
                <a:spLocks noChangeAspect="1"/>
              </p:cNvSpPr>
              <p:nvPr/>
            </p:nvSpPr>
            <p:spPr bwMode="auto">
              <a:xfrm>
                <a:off x="5547229" y="2495498"/>
                <a:ext cx="548772" cy="933132"/>
              </a:xfrm>
              <a:custGeom>
                <a:avLst/>
                <a:gdLst>
                  <a:gd name="G0" fmla="+- 12696 0 0"/>
                  <a:gd name="G1" fmla="+- 21600 0 0"/>
                  <a:gd name="G2" fmla="+- 21600 0 0"/>
                  <a:gd name="T0" fmla="*/ 0 w 12696"/>
                  <a:gd name="T1" fmla="*/ 4125 h 21600"/>
                  <a:gd name="T2" fmla="*/ 12696 w 12696"/>
                  <a:gd name="T3" fmla="*/ 0 h 21600"/>
                  <a:gd name="T4" fmla="*/ 12696 w 1269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696" h="21600" fill="none" extrusionOk="0">
                    <a:moveTo>
                      <a:pt x="0" y="4125"/>
                    </a:moveTo>
                    <a:cubicBezTo>
                      <a:pt x="3690" y="1444"/>
                      <a:pt x="8134" y="0"/>
                      <a:pt x="12695" y="0"/>
                    </a:cubicBezTo>
                  </a:path>
                  <a:path w="12696" h="21600" stroke="0" extrusionOk="0">
                    <a:moveTo>
                      <a:pt x="0" y="4125"/>
                    </a:moveTo>
                    <a:cubicBezTo>
                      <a:pt x="3690" y="1444"/>
                      <a:pt x="8134" y="0"/>
                      <a:pt x="12695" y="0"/>
                    </a:cubicBezTo>
                    <a:lnTo>
                      <a:pt x="12696" y="21600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bg1">
                        <a:lumMod val="8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98" name="Freeform 43"/>
              <p:cNvSpPr>
                <a:spLocks noChangeAspect="1"/>
              </p:cNvSpPr>
              <p:nvPr/>
            </p:nvSpPr>
            <p:spPr bwMode="auto">
              <a:xfrm>
                <a:off x="5547229" y="2495498"/>
                <a:ext cx="549513" cy="933873"/>
              </a:xfrm>
              <a:custGeom>
                <a:avLst/>
                <a:gdLst>
                  <a:gd name="T0" fmla="*/ 0 w 742"/>
                  <a:gd name="T1" fmla="*/ 241 h 1261"/>
                  <a:gd name="T2" fmla="*/ 741 w 742"/>
                  <a:gd name="T3" fmla="*/ 1260 h 1261"/>
                  <a:gd name="T4" fmla="*/ 741 w 742"/>
                  <a:gd name="T5" fmla="*/ 0 h 1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42" h="1261">
                    <a:moveTo>
                      <a:pt x="0" y="241"/>
                    </a:moveTo>
                    <a:lnTo>
                      <a:pt x="741" y="1260"/>
                    </a:lnTo>
                    <a:lnTo>
                      <a:pt x="741" y="0"/>
                    </a:lnTo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bg1">
                        <a:lumMod val="8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99" name="Oval 98"/>
              <p:cNvSpPr>
                <a:spLocks/>
              </p:cNvSpPr>
              <p:nvPr/>
            </p:nvSpPr>
            <p:spPr>
              <a:xfrm>
                <a:off x="5426613" y="2759613"/>
                <a:ext cx="1338775" cy="1338775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IN" sz="3200" dirty="0">
                    <a:solidFill>
                      <a:srgbClr val="7030A0"/>
                    </a:solidFill>
                  </a:rPr>
                  <a:t>2</a:t>
                </a:r>
                <a:r>
                  <a:rPr lang="en-IN" sz="3200" dirty="0" smtClean="0">
                    <a:solidFill>
                      <a:srgbClr val="7030A0"/>
                    </a:solidFill>
                  </a:rPr>
                  <a:t>0</a:t>
                </a:r>
                <a:r>
                  <a:rPr lang="en-IN" sz="1600" dirty="0" smtClean="0">
                    <a:solidFill>
                      <a:srgbClr val="7030A0"/>
                    </a:solidFill>
                  </a:rPr>
                  <a:t>%</a:t>
                </a:r>
                <a:endParaRPr lang="en-IN" sz="3200" dirty="0">
                  <a:solidFill>
                    <a:srgbClr val="7030A0"/>
                  </a:solidFill>
                </a:endParaRPr>
              </a:p>
            </p:txBody>
          </p:sp>
        </p:grpSp>
        <p:grpSp>
          <p:nvGrpSpPr>
            <p:cNvPr id="100" name="Group 99"/>
            <p:cNvGrpSpPr>
              <a:grpSpLocks noChangeAspect="1"/>
            </p:cNvGrpSpPr>
            <p:nvPr>
              <p:custDataLst>
                <p:custData r:id="rId3"/>
              </p:custDataLst>
            </p:nvPr>
          </p:nvGrpSpPr>
          <p:grpSpPr>
            <a:xfrm>
              <a:off x="3045792" y="4903014"/>
              <a:ext cx="1345337" cy="1348272"/>
              <a:chOff x="211880" y="1078406"/>
              <a:chExt cx="1866270" cy="1870339"/>
            </a:xfrm>
          </p:grpSpPr>
          <p:grpSp>
            <p:nvGrpSpPr>
              <p:cNvPr id="101" name="Group 100"/>
              <p:cNvGrpSpPr>
                <a:grpSpLocks noChangeAspect="1"/>
              </p:cNvGrpSpPr>
              <p:nvPr/>
            </p:nvGrpSpPr>
            <p:grpSpPr>
              <a:xfrm>
                <a:off x="211880" y="1078406"/>
                <a:ext cx="1866270" cy="1870339"/>
                <a:chOff x="3724249" y="1249069"/>
                <a:chExt cx="4551680" cy="4561604"/>
              </a:xfrm>
              <a:solidFill>
                <a:schemeClr val="bg1">
                  <a:lumMod val="85000"/>
                </a:schemeClr>
              </a:solidFill>
            </p:grpSpPr>
            <p:sp>
              <p:nvSpPr>
                <p:cNvPr id="103" name="Freeform 102"/>
                <p:cNvSpPr>
                  <a:spLocks noChangeAspect="1"/>
                </p:cNvSpPr>
                <p:nvPr/>
              </p:nvSpPr>
              <p:spPr>
                <a:xfrm>
                  <a:off x="3724249" y="1258993"/>
                  <a:ext cx="4551680" cy="4551680"/>
                </a:xfrm>
                <a:custGeom>
                  <a:avLst/>
                  <a:gdLst>
                    <a:gd name="connsiteX0" fmla="*/ 2275840 w 4551680"/>
                    <a:gd name="connsiteY0" fmla="*/ 0 h 4551680"/>
                    <a:gd name="connsiteX1" fmla="*/ 4551680 w 4551680"/>
                    <a:gd name="connsiteY1" fmla="*/ 2275840 h 4551680"/>
                    <a:gd name="connsiteX2" fmla="*/ 2275840 w 4551680"/>
                    <a:gd name="connsiteY2" fmla="*/ 2275840 h 4551680"/>
                    <a:gd name="connsiteX3" fmla="*/ 2275840 w 4551680"/>
                    <a:gd name="connsiteY3" fmla="*/ 0 h 45516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4551680" h="4551680">
                      <a:moveTo>
                        <a:pt x="2275840" y="0"/>
                      </a:moveTo>
                      <a:cubicBezTo>
                        <a:pt x="3532752" y="0"/>
                        <a:pt x="4551680" y="1018928"/>
                        <a:pt x="4551680" y="2275840"/>
                      </a:cubicBezTo>
                      <a:lnTo>
                        <a:pt x="2275840" y="2275840"/>
                      </a:lnTo>
                      <a:lnTo>
                        <a:pt x="2275840" y="0"/>
                      </a:lnTo>
                      <a:close/>
                    </a:path>
                  </a:pathLst>
                </a:custGeom>
                <a:solidFill>
                  <a:srgbClr val="7030A0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lt1">
                          <a:hueOff val="0"/>
                          <a:satOff val="0"/>
                          <a:lumOff val="0"/>
                          <a:alphaOff val="0"/>
                        </a:schemeClr>
                      </a:solidFill>
                      <a:prstDash val="solid"/>
                      <a:miter lim="800000"/>
                    </a14:hiddenLine>
                  </a:ext>
                </a:extLst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2410409" tIns="924611" rIns="626585" bIns="2437503" numCol="1" spcCol="1270" anchor="ctr" anchorCtr="0">
                  <a:noAutofit/>
                </a:bodyPr>
                <a:lstStyle/>
                <a:p>
                  <a:pPr lvl="0" algn="ctr" defTabSz="28892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en-IN" sz="4400" kern="1200" dirty="0"/>
                </a:p>
              </p:txBody>
            </p:sp>
            <p:sp>
              <p:nvSpPr>
                <p:cNvPr id="104" name="Freeform 103"/>
                <p:cNvSpPr>
                  <a:spLocks noChangeAspect="1"/>
                </p:cNvSpPr>
                <p:nvPr/>
              </p:nvSpPr>
              <p:spPr>
                <a:xfrm>
                  <a:off x="3724249" y="1249069"/>
                  <a:ext cx="4551680" cy="4551680"/>
                </a:xfrm>
                <a:custGeom>
                  <a:avLst/>
                  <a:gdLst>
                    <a:gd name="connsiteX0" fmla="*/ 4551680 w 4551680"/>
                    <a:gd name="connsiteY0" fmla="*/ 2275840 h 4551680"/>
                    <a:gd name="connsiteX1" fmla="*/ 2275840 w 4551680"/>
                    <a:gd name="connsiteY1" fmla="*/ 4551680 h 4551680"/>
                    <a:gd name="connsiteX2" fmla="*/ 2275840 w 4551680"/>
                    <a:gd name="connsiteY2" fmla="*/ 2275840 h 4551680"/>
                    <a:gd name="connsiteX3" fmla="*/ 4551680 w 4551680"/>
                    <a:gd name="connsiteY3" fmla="*/ 2275840 h 45516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4551680" h="4551680">
                      <a:moveTo>
                        <a:pt x="4551680" y="2275840"/>
                      </a:moveTo>
                      <a:cubicBezTo>
                        <a:pt x="4551680" y="3532752"/>
                        <a:pt x="3532752" y="4551680"/>
                        <a:pt x="2275840" y="4551680"/>
                      </a:cubicBezTo>
                      <a:lnTo>
                        <a:pt x="2275840" y="2275840"/>
                      </a:lnTo>
                      <a:lnTo>
                        <a:pt x="4551680" y="2275840"/>
                      </a:ln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lt1">
                          <a:hueOff val="0"/>
                          <a:satOff val="0"/>
                          <a:lumOff val="0"/>
                          <a:alphaOff val="0"/>
                        </a:schemeClr>
                      </a:solidFill>
                      <a:prstDash val="solid"/>
                      <a:miter lim="800000"/>
                    </a14:hiddenLine>
                  </a:ext>
                </a:extLst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2439670" tIns="2439670" rIns="597324" bIns="922444" numCol="1" spcCol="1270" anchor="ctr" anchorCtr="0">
                  <a:noAutofit/>
                </a:bodyPr>
                <a:lstStyle/>
                <a:p>
                  <a:pPr lvl="0" algn="ctr" defTabSz="28892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en-IN" sz="4400" kern="1200" dirty="0"/>
                </a:p>
              </p:txBody>
            </p:sp>
            <p:sp>
              <p:nvSpPr>
                <p:cNvPr id="105" name="Freeform 104"/>
                <p:cNvSpPr>
                  <a:spLocks noChangeAspect="1"/>
                </p:cNvSpPr>
                <p:nvPr/>
              </p:nvSpPr>
              <p:spPr>
                <a:xfrm>
                  <a:off x="3724249" y="1249069"/>
                  <a:ext cx="4551680" cy="4551680"/>
                </a:xfrm>
                <a:custGeom>
                  <a:avLst/>
                  <a:gdLst>
                    <a:gd name="connsiteX0" fmla="*/ 2275840 w 4551680"/>
                    <a:gd name="connsiteY0" fmla="*/ 4551680 h 4551680"/>
                    <a:gd name="connsiteX1" fmla="*/ 0 w 4551680"/>
                    <a:gd name="connsiteY1" fmla="*/ 2275840 h 4551680"/>
                    <a:gd name="connsiteX2" fmla="*/ 2275840 w 4551680"/>
                    <a:gd name="connsiteY2" fmla="*/ 2275840 h 4551680"/>
                    <a:gd name="connsiteX3" fmla="*/ 2275840 w 4551680"/>
                    <a:gd name="connsiteY3" fmla="*/ 4551680 h 45516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4551680" h="4551680">
                      <a:moveTo>
                        <a:pt x="2275840" y="4551680"/>
                      </a:moveTo>
                      <a:cubicBezTo>
                        <a:pt x="1018928" y="4551680"/>
                        <a:pt x="0" y="3532752"/>
                        <a:pt x="0" y="2275840"/>
                      </a:cubicBezTo>
                      <a:lnTo>
                        <a:pt x="2275840" y="2275840"/>
                      </a:lnTo>
                      <a:lnTo>
                        <a:pt x="2275840" y="4551680"/>
                      </a:ln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lt1">
                          <a:hueOff val="0"/>
                          <a:satOff val="0"/>
                          <a:lumOff val="0"/>
                          <a:alphaOff val="0"/>
                        </a:schemeClr>
                      </a:solidFill>
                      <a:prstDash val="solid"/>
                      <a:miter lim="800000"/>
                    </a14:hiddenLine>
                  </a:ext>
                </a:extLst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597323" tIns="2439670" rIns="2439671" bIns="922444" numCol="1" spcCol="1270" anchor="ctr" anchorCtr="0">
                  <a:noAutofit/>
                </a:bodyPr>
                <a:lstStyle/>
                <a:p>
                  <a:pPr lvl="0" algn="ctr" defTabSz="28892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en-IN" sz="4400" kern="1200" dirty="0"/>
                </a:p>
              </p:txBody>
            </p:sp>
            <p:sp>
              <p:nvSpPr>
                <p:cNvPr id="106" name="Freeform 105"/>
                <p:cNvSpPr>
                  <a:spLocks noChangeAspect="1"/>
                </p:cNvSpPr>
                <p:nvPr/>
              </p:nvSpPr>
              <p:spPr>
                <a:xfrm>
                  <a:off x="3724249" y="1249069"/>
                  <a:ext cx="4551680" cy="4551680"/>
                </a:xfrm>
                <a:custGeom>
                  <a:avLst/>
                  <a:gdLst>
                    <a:gd name="connsiteX0" fmla="*/ 0 w 4551680"/>
                    <a:gd name="connsiteY0" fmla="*/ 2275840 h 4551680"/>
                    <a:gd name="connsiteX1" fmla="*/ 2275840 w 4551680"/>
                    <a:gd name="connsiteY1" fmla="*/ 0 h 4551680"/>
                    <a:gd name="connsiteX2" fmla="*/ 2275840 w 4551680"/>
                    <a:gd name="connsiteY2" fmla="*/ 2275840 h 4551680"/>
                    <a:gd name="connsiteX3" fmla="*/ 0 w 4551680"/>
                    <a:gd name="connsiteY3" fmla="*/ 2275840 h 45516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4551680" h="4551680">
                      <a:moveTo>
                        <a:pt x="0" y="2275840"/>
                      </a:moveTo>
                      <a:cubicBezTo>
                        <a:pt x="0" y="1018928"/>
                        <a:pt x="1018928" y="0"/>
                        <a:pt x="2275840" y="0"/>
                      </a:cubicBezTo>
                      <a:lnTo>
                        <a:pt x="2275840" y="2275840"/>
                      </a:lnTo>
                      <a:lnTo>
                        <a:pt x="0" y="2275840"/>
                      </a:ln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lt1">
                          <a:hueOff val="0"/>
                          <a:satOff val="0"/>
                          <a:lumOff val="0"/>
                          <a:alphaOff val="0"/>
                        </a:schemeClr>
                      </a:solidFill>
                      <a:prstDash val="solid"/>
                      <a:miter lim="800000"/>
                    </a14:hiddenLine>
                  </a:ext>
                </a:extLst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597323" tIns="922444" rIns="2439671" bIns="2439670" numCol="1" spcCol="1270" anchor="ctr" anchorCtr="0">
                  <a:noAutofit/>
                </a:bodyPr>
                <a:lstStyle/>
                <a:p>
                  <a:pPr lvl="0" algn="ctr" defTabSz="28892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en-IN" sz="4400" kern="1200" dirty="0"/>
                </a:p>
              </p:txBody>
            </p:sp>
          </p:grpSp>
          <p:sp>
            <p:nvSpPr>
              <p:cNvPr id="102" name="Oval 101"/>
              <p:cNvSpPr>
                <a:spLocks/>
              </p:cNvSpPr>
              <p:nvPr/>
            </p:nvSpPr>
            <p:spPr>
              <a:xfrm>
                <a:off x="475628" y="1344188"/>
                <a:ext cx="1338775" cy="1338775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IN" sz="3200" dirty="0" smtClean="0">
                    <a:solidFill>
                      <a:srgbClr val="7030A0"/>
                    </a:solidFill>
                  </a:rPr>
                  <a:t>25</a:t>
                </a:r>
                <a:r>
                  <a:rPr lang="en-IN" sz="1600" dirty="0" smtClean="0">
                    <a:solidFill>
                      <a:srgbClr val="7030A0"/>
                    </a:solidFill>
                  </a:rPr>
                  <a:t>%</a:t>
                </a:r>
                <a:endParaRPr lang="en-IN" sz="3200" dirty="0">
                  <a:solidFill>
                    <a:srgbClr val="7030A0"/>
                  </a:solidFill>
                </a:endParaRPr>
              </a:p>
            </p:txBody>
          </p:sp>
        </p:grpSp>
        <p:grpSp>
          <p:nvGrpSpPr>
            <p:cNvPr id="107" name="Group 106"/>
            <p:cNvGrpSpPr>
              <a:grpSpLocks noChangeAspect="1"/>
            </p:cNvGrpSpPr>
            <p:nvPr>
              <p:custDataLst>
                <p:custData r:id="rId4"/>
              </p:custDataLst>
            </p:nvPr>
          </p:nvGrpSpPr>
          <p:grpSpPr>
            <a:xfrm>
              <a:off x="3045792" y="1038670"/>
              <a:ext cx="1345337" cy="1345870"/>
              <a:chOff x="5162866" y="2495498"/>
              <a:chExt cx="1866270" cy="1867005"/>
            </a:xfrm>
          </p:grpSpPr>
          <p:sp>
            <p:nvSpPr>
              <p:cNvPr id="108" name="Arc 15"/>
              <p:cNvSpPr>
                <a:spLocks noChangeAspect="1"/>
              </p:cNvSpPr>
              <p:nvPr/>
            </p:nvSpPr>
            <p:spPr bwMode="auto">
              <a:xfrm>
                <a:off x="6095994" y="2495498"/>
                <a:ext cx="548771" cy="933132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12696"/>
                  <a:gd name="T1" fmla="*/ 0 h 21600"/>
                  <a:gd name="T2" fmla="*/ 12696 w 12696"/>
                  <a:gd name="T3" fmla="*/ 4125 h 21600"/>
                  <a:gd name="T4" fmla="*/ 0 w 1269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696" h="21600" fill="none" extrusionOk="0">
                    <a:moveTo>
                      <a:pt x="-1" y="0"/>
                    </a:moveTo>
                    <a:cubicBezTo>
                      <a:pt x="4561" y="0"/>
                      <a:pt x="9005" y="1444"/>
                      <a:pt x="12695" y="4125"/>
                    </a:cubicBezTo>
                  </a:path>
                  <a:path w="12696" h="21600" stroke="0" extrusionOk="0">
                    <a:moveTo>
                      <a:pt x="-1" y="0"/>
                    </a:moveTo>
                    <a:cubicBezTo>
                      <a:pt x="4561" y="0"/>
                      <a:pt x="9005" y="1444"/>
                      <a:pt x="12695" y="4125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7030A0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109" name="Freeform 16"/>
              <p:cNvSpPr>
                <a:spLocks noChangeAspect="1"/>
              </p:cNvSpPr>
              <p:nvPr/>
            </p:nvSpPr>
            <p:spPr bwMode="auto">
              <a:xfrm>
                <a:off x="6095994" y="2495498"/>
                <a:ext cx="548771" cy="933873"/>
              </a:xfrm>
              <a:custGeom>
                <a:avLst/>
                <a:gdLst>
                  <a:gd name="T0" fmla="*/ 0 w 741"/>
                  <a:gd name="T1" fmla="*/ 0 h 1261"/>
                  <a:gd name="T2" fmla="*/ 0 w 741"/>
                  <a:gd name="T3" fmla="*/ 1260 h 1261"/>
                  <a:gd name="T4" fmla="*/ 740 w 741"/>
                  <a:gd name="T5" fmla="*/ 241 h 1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41" h="1261">
                    <a:moveTo>
                      <a:pt x="0" y="0"/>
                    </a:moveTo>
                    <a:lnTo>
                      <a:pt x="0" y="1260"/>
                    </a:lnTo>
                    <a:lnTo>
                      <a:pt x="740" y="241"/>
                    </a:lnTo>
                  </a:path>
                </a:pathLst>
              </a:custGeom>
              <a:solidFill>
                <a:srgbClr val="7030A0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110" name="Arc 18"/>
              <p:cNvSpPr>
                <a:spLocks noChangeAspect="1"/>
              </p:cNvSpPr>
              <p:nvPr/>
            </p:nvSpPr>
            <p:spPr bwMode="auto">
              <a:xfrm>
                <a:off x="6095994" y="2673980"/>
                <a:ext cx="887216" cy="754653"/>
              </a:xfrm>
              <a:custGeom>
                <a:avLst/>
                <a:gdLst>
                  <a:gd name="G0" fmla="+- 0 0 0"/>
                  <a:gd name="G1" fmla="+- 17475 0 0"/>
                  <a:gd name="G2" fmla="+- 21600 0 0"/>
                  <a:gd name="T0" fmla="*/ 12696 w 20543"/>
                  <a:gd name="T1" fmla="*/ 0 h 17475"/>
                  <a:gd name="T2" fmla="*/ 20543 w 20543"/>
                  <a:gd name="T3" fmla="*/ 10800 h 17475"/>
                  <a:gd name="T4" fmla="*/ 0 w 20543"/>
                  <a:gd name="T5" fmla="*/ 17475 h 17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543" h="17475" fill="none" extrusionOk="0">
                    <a:moveTo>
                      <a:pt x="12695" y="0"/>
                    </a:moveTo>
                    <a:cubicBezTo>
                      <a:pt x="16386" y="2681"/>
                      <a:pt x="19133" y="6461"/>
                      <a:pt x="20542" y="10800"/>
                    </a:cubicBezTo>
                  </a:path>
                  <a:path w="20543" h="17475" stroke="0" extrusionOk="0">
                    <a:moveTo>
                      <a:pt x="12695" y="0"/>
                    </a:moveTo>
                    <a:cubicBezTo>
                      <a:pt x="16386" y="2681"/>
                      <a:pt x="19133" y="6461"/>
                      <a:pt x="20542" y="10800"/>
                    </a:cubicBezTo>
                    <a:lnTo>
                      <a:pt x="0" y="17475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bg1">
                        <a:lumMod val="8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111" name="Freeform 19"/>
              <p:cNvSpPr>
                <a:spLocks noChangeAspect="1"/>
              </p:cNvSpPr>
              <p:nvPr/>
            </p:nvSpPr>
            <p:spPr bwMode="auto">
              <a:xfrm>
                <a:off x="6095994" y="2673980"/>
                <a:ext cx="887957" cy="755394"/>
              </a:xfrm>
              <a:custGeom>
                <a:avLst/>
                <a:gdLst>
                  <a:gd name="T0" fmla="*/ 740 w 1199"/>
                  <a:gd name="T1" fmla="*/ 0 h 1020"/>
                  <a:gd name="T2" fmla="*/ 0 w 1199"/>
                  <a:gd name="T3" fmla="*/ 1019 h 1020"/>
                  <a:gd name="T4" fmla="*/ 1198 w 1199"/>
                  <a:gd name="T5" fmla="*/ 630 h 10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99" h="1020">
                    <a:moveTo>
                      <a:pt x="740" y="0"/>
                    </a:moveTo>
                    <a:lnTo>
                      <a:pt x="0" y="1019"/>
                    </a:lnTo>
                    <a:lnTo>
                      <a:pt x="1198" y="630"/>
                    </a:lnTo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bg1">
                        <a:lumMod val="8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112" name="Arc 21"/>
              <p:cNvSpPr>
                <a:spLocks noChangeAspect="1"/>
              </p:cNvSpPr>
              <p:nvPr/>
            </p:nvSpPr>
            <p:spPr bwMode="auto">
              <a:xfrm>
                <a:off x="6096001" y="3140546"/>
                <a:ext cx="933135" cy="576913"/>
              </a:xfrm>
              <a:custGeom>
                <a:avLst/>
                <a:gdLst>
                  <a:gd name="G0" fmla="+- 0 0 0"/>
                  <a:gd name="G1" fmla="+- 6675 0 0"/>
                  <a:gd name="G2" fmla="+- 21600 0 0"/>
                  <a:gd name="T0" fmla="*/ 20543 w 21600"/>
                  <a:gd name="T1" fmla="*/ 0 h 13350"/>
                  <a:gd name="T2" fmla="*/ 20543 w 21600"/>
                  <a:gd name="T3" fmla="*/ 13350 h 13350"/>
                  <a:gd name="T4" fmla="*/ 0 w 21600"/>
                  <a:gd name="T5" fmla="*/ 6675 h 133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13350" fill="none" extrusionOk="0">
                    <a:moveTo>
                      <a:pt x="20542" y="0"/>
                    </a:moveTo>
                    <a:cubicBezTo>
                      <a:pt x="21243" y="2155"/>
                      <a:pt x="21600" y="4408"/>
                      <a:pt x="21600" y="6675"/>
                    </a:cubicBezTo>
                    <a:cubicBezTo>
                      <a:pt x="21600" y="8941"/>
                      <a:pt x="21243" y="11194"/>
                      <a:pt x="20542" y="13349"/>
                    </a:cubicBezTo>
                  </a:path>
                  <a:path w="21600" h="13350" stroke="0" extrusionOk="0">
                    <a:moveTo>
                      <a:pt x="20542" y="0"/>
                    </a:moveTo>
                    <a:cubicBezTo>
                      <a:pt x="21243" y="2155"/>
                      <a:pt x="21600" y="4408"/>
                      <a:pt x="21600" y="6675"/>
                    </a:cubicBezTo>
                    <a:cubicBezTo>
                      <a:pt x="21600" y="8941"/>
                      <a:pt x="21243" y="11194"/>
                      <a:pt x="20542" y="13349"/>
                    </a:cubicBezTo>
                    <a:lnTo>
                      <a:pt x="0" y="6675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bg1">
                        <a:lumMod val="8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113" name="Freeform 22"/>
              <p:cNvSpPr>
                <a:spLocks noChangeAspect="1"/>
              </p:cNvSpPr>
              <p:nvPr/>
            </p:nvSpPr>
            <p:spPr bwMode="auto">
              <a:xfrm>
                <a:off x="6096001" y="3140546"/>
                <a:ext cx="887959" cy="576913"/>
              </a:xfrm>
              <a:custGeom>
                <a:avLst/>
                <a:gdLst>
                  <a:gd name="T0" fmla="*/ 1198 w 1199"/>
                  <a:gd name="T1" fmla="*/ 0 h 779"/>
                  <a:gd name="T2" fmla="*/ 0 w 1199"/>
                  <a:gd name="T3" fmla="*/ 389 h 779"/>
                  <a:gd name="T4" fmla="*/ 1198 w 1199"/>
                  <a:gd name="T5" fmla="*/ 778 h 7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99" h="779">
                    <a:moveTo>
                      <a:pt x="1198" y="0"/>
                    </a:moveTo>
                    <a:lnTo>
                      <a:pt x="0" y="389"/>
                    </a:lnTo>
                    <a:lnTo>
                      <a:pt x="1198" y="778"/>
                    </a:lnTo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bg1">
                        <a:lumMod val="8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114" name="Arc 24"/>
              <p:cNvSpPr>
                <a:spLocks noChangeAspect="1"/>
              </p:cNvSpPr>
              <p:nvPr/>
            </p:nvSpPr>
            <p:spPr bwMode="auto">
              <a:xfrm>
                <a:off x="6095994" y="3428632"/>
                <a:ext cx="887216" cy="754653"/>
              </a:xfrm>
              <a:custGeom>
                <a:avLst/>
                <a:gdLst>
                  <a:gd name="G0" fmla="+- 0 0 0"/>
                  <a:gd name="G1" fmla="+- 0 0 0"/>
                  <a:gd name="G2" fmla="+- 21600 0 0"/>
                  <a:gd name="T0" fmla="*/ 20543 w 20543"/>
                  <a:gd name="T1" fmla="*/ 6675 h 17475"/>
                  <a:gd name="T2" fmla="*/ 12696 w 20543"/>
                  <a:gd name="T3" fmla="*/ 17475 h 17475"/>
                  <a:gd name="T4" fmla="*/ 0 w 20543"/>
                  <a:gd name="T5" fmla="*/ 0 h 17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543" h="17475" fill="none" extrusionOk="0">
                    <a:moveTo>
                      <a:pt x="20542" y="6674"/>
                    </a:moveTo>
                    <a:cubicBezTo>
                      <a:pt x="19133" y="11013"/>
                      <a:pt x="16386" y="14793"/>
                      <a:pt x="12695" y="17474"/>
                    </a:cubicBezTo>
                  </a:path>
                  <a:path w="20543" h="17475" stroke="0" extrusionOk="0">
                    <a:moveTo>
                      <a:pt x="20542" y="6674"/>
                    </a:moveTo>
                    <a:cubicBezTo>
                      <a:pt x="19133" y="11013"/>
                      <a:pt x="16386" y="14793"/>
                      <a:pt x="12695" y="17474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bg1">
                        <a:lumMod val="8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115" name="Freeform 25"/>
              <p:cNvSpPr>
                <a:spLocks noChangeAspect="1"/>
              </p:cNvSpPr>
              <p:nvPr/>
            </p:nvSpPr>
            <p:spPr bwMode="auto">
              <a:xfrm>
                <a:off x="6095994" y="3428632"/>
                <a:ext cx="887957" cy="755394"/>
              </a:xfrm>
              <a:custGeom>
                <a:avLst/>
                <a:gdLst>
                  <a:gd name="T0" fmla="*/ 1198 w 1199"/>
                  <a:gd name="T1" fmla="*/ 389 h 1020"/>
                  <a:gd name="T2" fmla="*/ 0 w 1199"/>
                  <a:gd name="T3" fmla="*/ 0 h 1020"/>
                  <a:gd name="T4" fmla="*/ 740 w 1199"/>
                  <a:gd name="T5" fmla="*/ 1019 h 10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99" h="1020">
                    <a:moveTo>
                      <a:pt x="1198" y="389"/>
                    </a:moveTo>
                    <a:lnTo>
                      <a:pt x="0" y="0"/>
                    </a:lnTo>
                    <a:lnTo>
                      <a:pt x="740" y="1019"/>
                    </a:lnTo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bg1">
                        <a:lumMod val="8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116" name="Arc 27"/>
              <p:cNvSpPr>
                <a:spLocks noChangeAspect="1"/>
              </p:cNvSpPr>
              <p:nvPr/>
            </p:nvSpPr>
            <p:spPr bwMode="auto">
              <a:xfrm>
                <a:off x="6095994" y="3428630"/>
                <a:ext cx="548771" cy="933132"/>
              </a:xfrm>
              <a:custGeom>
                <a:avLst/>
                <a:gdLst>
                  <a:gd name="G0" fmla="+- 0 0 0"/>
                  <a:gd name="G1" fmla="+- 0 0 0"/>
                  <a:gd name="G2" fmla="+- 21600 0 0"/>
                  <a:gd name="T0" fmla="*/ 12696 w 12696"/>
                  <a:gd name="T1" fmla="*/ 17475 h 21600"/>
                  <a:gd name="T2" fmla="*/ 0 w 12696"/>
                  <a:gd name="T3" fmla="*/ 21600 h 21600"/>
                  <a:gd name="T4" fmla="*/ 0 w 12696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696" h="21600" fill="none" extrusionOk="0">
                    <a:moveTo>
                      <a:pt x="12695" y="17474"/>
                    </a:moveTo>
                    <a:cubicBezTo>
                      <a:pt x="9005" y="20155"/>
                      <a:pt x="4561" y="21600"/>
                      <a:pt x="0" y="21600"/>
                    </a:cubicBezTo>
                  </a:path>
                  <a:path w="12696" h="21600" stroke="0" extrusionOk="0">
                    <a:moveTo>
                      <a:pt x="12695" y="17474"/>
                    </a:moveTo>
                    <a:cubicBezTo>
                      <a:pt x="9005" y="20155"/>
                      <a:pt x="4561" y="21600"/>
                      <a:pt x="0" y="2160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bg1">
                        <a:lumMod val="8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117" name="Freeform 28"/>
              <p:cNvSpPr>
                <a:spLocks noChangeAspect="1"/>
              </p:cNvSpPr>
              <p:nvPr/>
            </p:nvSpPr>
            <p:spPr bwMode="auto">
              <a:xfrm>
                <a:off x="6095994" y="3428630"/>
                <a:ext cx="548771" cy="933873"/>
              </a:xfrm>
              <a:custGeom>
                <a:avLst/>
                <a:gdLst>
                  <a:gd name="T0" fmla="*/ 740 w 741"/>
                  <a:gd name="T1" fmla="*/ 1019 h 1261"/>
                  <a:gd name="T2" fmla="*/ 0 w 741"/>
                  <a:gd name="T3" fmla="*/ 0 h 1261"/>
                  <a:gd name="T4" fmla="*/ 0 w 741"/>
                  <a:gd name="T5" fmla="*/ 1260 h 1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41" h="1261">
                    <a:moveTo>
                      <a:pt x="740" y="1019"/>
                    </a:moveTo>
                    <a:lnTo>
                      <a:pt x="0" y="0"/>
                    </a:lnTo>
                    <a:lnTo>
                      <a:pt x="0" y="1260"/>
                    </a:lnTo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bg1">
                        <a:lumMod val="8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118" name="Arc 30"/>
              <p:cNvSpPr>
                <a:spLocks noChangeAspect="1"/>
              </p:cNvSpPr>
              <p:nvPr/>
            </p:nvSpPr>
            <p:spPr bwMode="auto">
              <a:xfrm>
                <a:off x="5547229" y="3428630"/>
                <a:ext cx="548772" cy="933132"/>
              </a:xfrm>
              <a:custGeom>
                <a:avLst/>
                <a:gdLst>
                  <a:gd name="G0" fmla="+- 12696 0 0"/>
                  <a:gd name="G1" fmla="+- 0 0 0"/>
                  <a:gd name="G2" fmla="+- 21600 0 0"/>
                  <a:gd name="T0" fmla="*/ 12696 w 12696"/>
                  <a:gd name="T1" fmla="*/ 21600 h 21600"/>
                  <a:gd name="T2" fmla="*/ 0 w 12696"/>
                  <a:gd name="T3" fmla="*/ 17475 h 21600"/>
                  <a:gd name="T4" fmla="*/ 12696 w 12696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696" h="21600" fill="none" extrusionOk="0">
                    <a:moveTo>
                      <a:pt x="12696" y="21600"/>
                    </a:moveTo>
                    <a:cubicBezTo>
                      <a:pt x="8134" y="21600"/>
                      <a:pt x="3690" y="20155"/>
                      <a:pt x="0" y="17474"/>
                    </a:cubicBezTo>
                  </a:path>
                  <a:path w="12696" h="21600" stroke="0" extrusionOk="0">
                    <a:moveTo>
                      <a:pt x="12696" y="21600"/>
                    </a:moveTo>
                    <a:cubicBezTo>
                      <a:pt x="8134" y="21600"/>
                      <a:pt x="3690" y="20155"/>
                      <a:pt x="0" y="17474"/>
                    </a:cubicBezTo>
                    <a:lnTo>
                      <a:pt x="12696" y="0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bg1">
                        <a:lumMod val="8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119" name="Freeform 31"/>
              <p:cNvSpPr>
                <a:spLocks noChangeAspect="1"/>
              </p:cNvSpPr>
              <p:nvPr/>
            </p:nvSpPr>
            <p:spPr bwMode="auto">
              <a:xfrm>
                <a:off x="5547229" y="3428630"/>
                <a:ext cx="549513" cy="933873"/>
              </a:xfrm>
              <a:custGeom>
                <a:avLst/>
                <a:gdLst>
                  <a:gd name="T0" fmla="*/ 741 w 742"/>
                  <a:gd name="T1" fmla="*/ 1260 h 1261"/>
                  <a:gd name="T2" fmla="*/ 741 w 742"/>
                  <a:gd name="T3" fmla="*/ 0 h 1261"/>
                  <a:gd name="T4" fmla="*/ 0 w 742"/>
                  <a:gd name="T5" fmla="*/ 1019 h 1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42" h="1261">
                    <a:moveTo>
                      <a:pt x="741" y="1260"/>
                    </a:moveTo>
                    <a:lnTo>
                      <a:pt x="741" y="0"/>
                    </a:lnTo>
                    <a:lnTo>
                      <a:pt x="0" y="1019"/>
                    </a:lnTo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bg1">
                        <a:lumMod val="8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120" name="Arc 33"/>
              <p:cNvSpPr>
                <a:spLocks noChangeAspect="1"/>
              </p:cNvSpPr>
              <p:nvPr/>
            </p:nvSpPr>
            <p:spPr bwMode="auto">
              <a:xfrm>
                <a:off x="5208042" y="3428632"/>
                <a:ext cx="887218" cy="754653"/>
              </a:xfrm>
              <a:custGeom>
                <a:avLst/>
                <a:gdLst>
                  <a:gd name="G0" fmla="+- 20543 0 0"/>
                  <a:gd name="G1" fmla="+- 0 0 0"/>
                  <a:gd name="G2" fmla="+- 21600 0 0"/>
                  <a:gd name="T0" fmla="*/ 7847 w 20543"/>
                  <a:gd name="T1" fmla="*/ 17475 h 17475"/>
                  <a:gd name="T2" fmla="*/ 0 w 20543"/>
                  <a:gd name="T3" fmla="*/ 6675 h 17475"/>
                  <a:gd name="T4" fmla="*/ 20543 w 20543"/>
                  <a:gd name="T5" fmla="*/ 0 h 17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543" h="17475" fill="none" extrusionOk="0">
                    <a:moveTo>
                      <a:pt x="7847" y="17474"/>
                    </a:moveTo>
                    <a:cubicBezTo>
                      <a:pt x="4156" y="14793"/>
                      <a:pt x="1409" y="11013"/>
                      <a:pt x="0" y="6674"/>
                    </a:cubicBezTo>
                  </a:path>
                  <a:path w="20543" h="17475" stroke="0" extrusionOk="0">
                    <a:moveTo>
                      <a:pt x="7847" y="17474"/>
                    </a:moveTo>
                    <a:cubicBezTo>
                      <a:pt x="4156" y="14793"/>
                      <a:pt x="1409" y="11013"/>
                      <a:pt x="0" y="6674"/>
                    </a:cubicBezTo>
                    <a:lnTo>
                      <a:pt x="20543" y="0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bg1">
                        <a:lumMod val="8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121" name="Freeform 34"/>
              <p:cNvSpPr>
                <a:spLocks noChangeAspect="1"/>
              </p:cNvSpPr>
              <p:nvPr/>
            </p:nvSpPr>
            <p:spPr bwMode="auto">
              <a:xfrm>
                <a:off x="5208042" y="3428632"/>
                <a:ext cx="888700" cy="755394"/>
              </a:xfrm>
              <a:custGeom>
                <a:avLst/>
                <a:gdLst>
                  <a:gd name="T0" fmla="*/ 458 w 1200"/>
                  <a:gd name="T1" fmla="*/ 1019 h 1020"/>
                  <a:gd name="T2" fmla="*/ 1199 w 1200"/>
                  <a:gd name="T3" fmla="*/ 0 h 1020"/>
                  <a:gd name="T4" fmla="*/ 0 w 1200"/>
                  <a:gd name="T5" fmla="*/ 389 h 10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00" h="1020">
                    <a:moveTo>
                      <a:pt x="458" y="1019"/>
                    </a:moveTo>
                    <a:lnTo>
                      <a:pt x="1199" y="0"/>
                    </a:lnTo>
                    <a:lnTo>
                      <a:pt x="0" y="389"/>
                    </a:lnTo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bg1">
                        <a:lumMod val="8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122" name="Arc 36"/>
              <p:cNvSpPr>
                <a:spLocks noChangeAspect="1"/>
              </p:cNvSpPr>
              <p:nvPr/>
            </p:nvSpPr>
            <p:spPr bwMode="auto">
              <a:xfrm>
                <a:off x="5162866" y="3140546"/>
                <a:ext cx="933134" cy="576913"/>
              </a:xfrm>
              <a:custGeom>
                <a:avLst/>
                <a:gdLst>
                  <a:gd name="G0" fmla="+- 21600 0 0"/>
                  <a:gd name="G1" fmla="+- 6675 0 0"/>
                  <a:gd name="G2" fmla="+- 21600 0 0"/>
                  <a:gd name="T0" fmla="*/ 1057 w 21600"/>
                  <a:gd name="T1" fmla="*/ 13350 h 13350"/>
                  <a:gd name="T2" fmla="*/ 1057 w 21600"/>
                  <a:gd name="T3" fmla="*/ 0 h 13350"/>
                  <a:gd name="T4" fmla="*/ 21600 w 21600"/>
                  <a:gd name="T5" fmla="*/ 6675 h 133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13350" fill="none" extrusionOk="0">
                    <a:moveTo>
                      <a:pt x="1057" y="13349"/>
                    </a:moveTo>
                    <a:cubicBezTo>
                      <a:pt x="356" y="11194"/>
                      <a:pt x="0" y="8941"/>
                      <a:pt x="0" y="6675"/>
                    </a:cubicBezTo>
                    <a:cubicBezTo>
                      <a:pt x="0" y="4408"/>
                      <a:pt x="356" y="2155"/>
                      <a:pt x="1057" y="0"/>
                    </a:cubicBezTo>
                  </a:path>
                  <a:path w="21600" h="13350" stroke="0" extrusionOk="0">
                    <a:moveTo>
                      <a:pt x="1057" y="13349"/>
                    </a:moveTo>
                    <a:cubicBezTo>
                      <a:pt x="356" y="11194"/>
                      <a:pt x="0" y="8941"/>
                      <a:pt x="0" y="6675"/>
                    </a:cubicBezTo>
                    <a:cubicBezTo>
                      <a:pt x="0" y="4408"/>
                      <a:pt x="356" y="2155"/>
                      <a:pt x="1057" y="0"/>
                    </a:cubicBezTo>
                    <a:lnTo>
                      <a:pt x="21600" y="6675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bg1">
                        <a:lumMod val="8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123" name="Freeform 37"/>
              <p:cNvSpPr>
                <a:spLocks noChangeAspect="1"/>
              </p:cNvSpPr>
              <p:nvPr/>
            </p:nvSpPr>
            <p:spPr bwMode="auto">
              <a:xfrm>
                <a:off x="5208042" y="3140546"/>
                <a:ext cx="888699" cy="576913"/>
              </a:xfrm>
              <a:custGeom>
                <a:avLst/>
                <a:gdLst>
                  <a:gd name="T0" fmla="*/ 0 w 1200"/>
                  <a:gd name="T1" fmla="*/ 778 h 779"/>
                  <a:gd name="T2" fmla="*/ 1199 w 1200"/>
                  <a:gd name="T3" fmla="*/ 389 h 779"/>
                  <a:gd name="T4" fmla="*/ 0 w 1200"/>
                  <a:gd name="T5" fmla="*/ 0 h 7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00" h="779">
                    <a:moveTo>
                      <a:pt x="0" y="778"/>
                    </a:moveTo>
                    <a:lnTo>
                      <a:pt x="1199" y="389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bg1">
                        <a:lumMod val="8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124" name="Arc 39"/>
              <p:cNvSpPr>
                <a:spLocks noChangeAspect="1"/>
              </p:cNvSpPr>
              <p:nvPr/>
            </p:nvSpPr>
            <p:spPr bwMode="auto">
              <a:xfrm>
                <a:off x="5208042" y="2673980"/>
                <a:ext cx="887218" cy="754653"/>
              </a:xfrm>
              <a:custGeom>
                <a:avLst/>
                <a:gdLst>
                  <a:gd name="G0" fmla="+- 20543 0 0"/>
                  <a:gd name="G1" fmla="+- 17475 0 0"/>
                  <a:gd name="G2" fmla="+- 21600 0 0"/>
                  <a:gd name="T0" fmla="*/ 0 w 20543"/>
                  <a:gd name="T1" fmla="*/ 10800 h 17475"/>
                  <a:gd name="T2" fmla="*/ 7847 w 20543"/>
                  <a:gd name="T3" fmla="*/ 0 h 17475"/>
                  <a:gd name="T4" fmla="*/ 20543 w 20543"/>
                  <a:gd name="T5" fmla="*/ 17475 h 17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543" h="17475" fill="none" extrusionOk="0">
                    <a:moveTo>
                      <a:pt x="0" y="10800"/>
                    </a:moveTo>
                    <a:cubicBezTo>
                      <a:pt x="1409" y="6461"/>
                      <a:pt x="4156" y="2681"/>
                      <a:pt x="7847" y="0"/>
                    </a:cubicBezTo>
                  </a:path>
                  <a:path w="20543" h="17475" stroke="0" extrusionOk="0">
                    <a:moveTo>
                      <a:pt x="0" y="10800"/>
                    </a:moveTo>
                    <a:cubicBezTo>
                      <a:pt x="1409" y="6461"/>
                      <a:pt x="4156" y="2681"/>
                      <a:pt x="7847" y="0"/>
                    </a:cubicBezTo>
                    <a:lnTo>
                      <a:pt x="20543" y="17475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bg1">
                        <a:lumMod val="8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125" name="Freeform 40"/>
              <p:cNvSpPr>
                <a:spLocks noChangeAspect="1"/>
              </p:cNvSpPr>
              <p:nvPr/>
            </p:nvSpPr>
            <p:spPr bwMode="auto">
              <a:xfrm>
                <a:off x="5208042" y="2673980"/>
                <a:ext cx="888700" cy="755394"/>
              </a:xfrm>
              <a:custGeom>
                <a:avLst/>
                <a:gdLst>
                  <a:gd name="T0" fmla="*/ 0 w 1200"/>
                  <a:gd name="T1" fmla="*/ 630 h 1020"/>
                  <a:gd name="T2" fmla="*/ 1199 w 1200"/>
                  <a:gd name="T3" fmla="*/ 1019 h 1020"/>
                  <a:gd name="T4" fmla="*/ 458 w 1200"/>
                  <a:gd name="T5" fmla="*/ 0 h 10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00" h="1020">
                    <a:moveTo>
                      <a:pt x="0" y="630"/>
                    </a:moveTo>
                    <a:lnTo>
                      <a:pt x="1199" y="1019"/>
                    </a:lnTo>
                    <a:lnTo>
                      <a:pt x="458" y="0"/>
                    </a:lnTo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bg1">
                        <a:lumMod val="8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126" name="Arc 42"/>
              <p:cNvSpPr>
                <a:spLocks noChangeAspect="1"/>
              </p:cNvSpPr>
              <p:nvPr/>
            </p:nvSpPr>
            <p:spPr bwMode="auto">
              <a:xfrm>
                <a:off x="5547229" y="2495498"/>
                <a:ext cx="548772" cy="933132"/>
              </a:xfrm>
              <a:custGeom>
                <a:avLst/>
                <a:gdLst>
                  <a:gd name="G0" fmla="+- 12696 0 0"/>
                  <a:gd name="G1" fmla="+- 21600 0 0"/>
                  <a:gd name="G2" fmla="+- 21600 0 0"/>
                  <a:gd name="T0" fmla="*/ 0 w 12696"/>
                  <a:gd name="T1" fmla="*/ 4125 h 21600"/>
                  <a:gd name="T2" fmla="*/ 12696 w 12696"/>
                  <a:gd name="T3" fmla="*/ 0 h 21600"/>
                  <a:gd name="T4" fmla="*/ 12696 w 1269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696" h="21600" fill="none" extrusionOk="0">
                    <a:moveTo>
                      <a:pt x="0" y="4125"/>
                    </a:moveTo>
                    <a:cubicBezTo>
                      <a:pt x="3690" y="1444"/>
                      <a:pt x="8134" y="0"/>
                      <a:pt x="12695" y="0"/>
                    </a:cubicBezTo>
                  </a:path>
                  <a:path w="12696" h="21600" stroke="0" extrusionOk="0">
                    <a:moveTo>
                      <a:pt x="0" y="4125"/>
                    </a:moveTo>
                    <a:cubicBezTo>
                      <a:pt x="3690" y="1444"/>
                      <a:pt x="8134" y="0"/>
                      <a:pt x="12695" y="0"/>
                    </a:cubicBezTo>
                    <a:lnTo>
                      <a:pt x="12696" y="21600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bg1">
                        <a:lumMod val="8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127" name="Freeform 43"/>
              <p:cNvSpPr>
                <a:spLocks noChangeAspect="1"/>
              </p:cNvSpPr>
              <p:nvPr/>
            </p:nvSpPr>
            <p:spPr bwMode="auto">
              <a:xfrm>
                <a:off x="5547229" y="2495498"/>
                <a:ext cx="549513" cy="933873"/>
              </a:xfrm>
              <a:custGeom>
                <a:avLst/>
                <a:gdLst>
                  <a:gd name="T0" fmla="*/ 0 w 742"/>
                  <a:gd name="T1" fmla="*/ 241 h 1261"/>
                  <a:gd name="T2" fmla="*/ 741 w 742"/>
                  <a:gd name="T3" fmla="*/ 1260 h 1261"/>
                  <a:gd name="T4" fmla="*/ 741 w 742"/>
                  <a:gd name="T5" fmla="*/ 0 h 1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42" h="1261">
                    <a:moveTo>
                      <a:pt x="0" y="241"/>
                    </a:moveTo>
                    <a:lnTo>
                      <a:pt x="741" y="1260"/>
                    </a:lnTo>
                    <a:lnTo>
                      <a:pt x="741" y="0"/>
                    </a:lnTo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bg1">
                        <a:lumMod val="8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128" name="Oval 127"/>
              <p:cNvSpPr>
                <a:spLocks/>
              </p:cNvSpPr>
              <p:nvPr/>
            </p:nvSpPr>
            <p:spPr>
              <a:xfrm>
                <a:off x="5426613" y="2759613"/>
                <a:ext cx="1338775" cy="1338775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IN" sz="3200" dirty="0" smtClean="0">
                    <a:solidFill>
                      <a:srgbClr val="7030A0"/>
                    </a:solidFill>
                  </a:rPr>
                  <a:t>10</a:t>
                </a:r>
                <a:r>
                  <a:rPr lang="en-IN" sz="1600" dirty="0" smtClean="0">
                    <a:solidFill>
                      <a:srgbClr val="7030A0"/>
                    </a:solidFill>
                  </a:rPr>
                  <a:t>%</a:t>
                </a:r>
                <a:endParaRPr lang="en-IN" sz="3200" dirty="0">
                  <a:solidFill>
                    <a:srgbClr val="7030A0"/>
                  </a:solidFill>
                </a:endParaRPr>
              </a:p>
            </p:txBody>
          </p:sp>
        </p:grpSp>
        <p:grpSp>
          <p:nvGrpSpPr>
            <p:cNvPr id="129" name="Group 128"/>
            <p:cNvGrpSpPr>
              <a:grpSpLocks noChangeAspect="1"/>
            </p:cNvGrpSpPr>
            <p:nvPr>
              <p:custDataLst>
                <p:custData r:id="rId5"/>
              </p:custDataLst>
            </p:nvPr>
          </p:nvGrpSpPr>
          <p:grpSpPr>
            <a:xfrm>
              <a:off x="4569792" y="1038670"/>
              <a:ext cx="1345337" cy="1345870"/>
              <a:chOff x="5162866" y="2495498"/>
              <a:chExt cx="1866270" cy="1867005"/>
            </a:xfrm>
          </p:grpSpPr>
          <p:sp>
            <p:nvSpPr>
              <p:cNvPr id="130" name="Arc 15"/>
              <p:cNvSpPr>
                <a:spLocks noChangeAspect="1"/>
              </p:cNvSpPr>
              <p:nvPr/>
            </p:nvSpPr>
            <p:spPr bwMode="auto">
              <a:xfrm>
                <a:off x="6095994" y="2495498"/>
                <a:ext cx="548771" cy="933132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12696"/>
                  <a:gd name="T1" fmla="*/ 0 h 21600"/>
                  <a:gd name="T2" fmla="*/ 12696 w 12696"/>
                  <a:gd name="T3" fmla="*/ 4125 h 21600"/>
                  <a:gd name="T4" fmla="*/ 0 w 1269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696" h="21600" fill="none" extrusionOk="0">
                    <a:moveTo>
                      <a:pt x="-1" y="0"/>
                    </a:moveTo>
                    <a:cubicBezTo>
                      <a:pt x="4561" y="0"/>
                      <a:pt x="9005" y="1444"/>
                      <a:pt x="12695" y="4125"/>
                    </a:cubicBezTo>
                  </a:path>
                  <a:path w="12696" h="21600" stroke="0" extrusionOk="0">
                    <a:moveTo>
                      <a:pt x="-1" y="0"/>
                    </a:moveTo>
                    <a:cubicBezTo>
                      <a:pt x="4561" y="0"/>
                      <a:pt x="9005" y="1444"/>
                      <a:pt x="12695" y="4125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7030A0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131" name="Freeform 16"/>
              <p:cNvSpPr>
                <a:spLocks noChangeAspect="1"/>
              </p:cNvSpPr>
              <p:nvPr/>
            </p:nvSpPr>
            <p:spPr bwMode="auto">
              <a:xfrm>
                <a:off x="6095994" y="2495498"/>
                <a:ext cx="548771" cy="933873"/>
              </a:xfrm>
              <a:custGeom>
                <a:avLst/>
                <a:gdLst>
                  <a:gd name="T0" fmla="*/ 0 w 741"/>
                  <a:gd name="T1" fmla="*/ 0 h 1261"/>
                  <a:gd name="T2" fmla="*/ 0 w 741"/>
                  <a:gd name="T3" fmla="*/ 1260 h 1261"/>
                  <a:gd name="T4" fmla="*/ 740 w 741"/>
                  <a:gd name="T5" fmla="*/ 241 h 1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41" h="1261">
                    <a:moveTo>
                      <a:pt x="0" y="0"/>
                    </a:moveTo>
                    <a:lnTo>
                      <a:pt x="0" y="1260"/>
                    </a:lnTo>
                    <a:lnTo>
                      <a:pt x="740" y="241"/>
                    </a:lnTo>
                  </a:path>
                </a:pathLst>
              </a:custGeom>
              <a:solidFill>
                <a:srgbClr val="7030A0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132" name="Arc 18"/>
              <p:cNvSpPr>
                <a:spLocks noChangeAspect="1"/>
              </p:cNvSpPr>
              <p:nvPr/>
            </p:nvSpPr>
            <p:spPr bwMode="auto">
              <a:xfrm>
                <a:off x="6095994" y="2673980"/>
                <a:ext cx="887216" cy="754653"/>
              </a:xfrm>
              <a:custGeom>
                <a:avLst/>
                <a:gdLst>
                  <a:gd name="G0" fmla="+- 0 0 0"/>
                  <a:gd name="G1" fmla="+- 17475 0 0"/>
                  <a:gd name="G2" fmla="+- 21600 0 0"/>
                  <a:gd name="T0" fmla="*/ 12696 w 20543"/>
                  <a:gd name="T1" fmla="*/ 0 h 17475"/>
                  <a:gd name="T2" fmla="*/ 20543 w 20543"/>
                  <a:gd name="T3" fmla="*/ 10800 h 17475"/>
                  <a:gd name="T4" fmla="*/ 0 w 20543"/>
                  <a:gd name="T5" fmla="*/ 17475 h 17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543" h="17475" fill="none" extrusionOk="0">
                    <a:moveTo>
                      <a:pt x="12695" y="0"/>
                    </a:moveTo>
                    <a:cubicBezTo>
                      <a:pt x="16386" y="2681"/>
                      <a:pt x="19133" y="6461"/>
                      <a:pt x="20542" y="10800"/>
                    </a:cubicBezTo>
                  </a:path>
                  <a:path w="20543" h="17475" stroke="0" extrusionOk="0">
                    <a:moveTo>
                      <a:pt x="12695" y="0"/>
                    </a:moveTo>
                    <a:cubicBezTo>
                      <a:pt x="16386" y="2681"/>
                      <a:pt x="19133" y="6461"/>
                      <a:pt x="20542" y="10800"/>
                    </a:cubicBezTo>
                    <a:lnTo>
                      <a:pt x="0" y="17475"/>
                    </a:lnTo>
                    <a:close/>
                  </a:path>
                </a:pathLst>
              </a:custGeom>
              <a:solidFill>
                <a:srgbClr val="7030A0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133" name="Freeform 19"/>
              <p:cNvSpPr>
                <a:spLocks noChangeAspect="1"/>
              </p:cNvSpPr>
              <p:nvPr/>
            </p:nvSpPr>
            <p:spPr bwMode="auto">
              <a:xfrm>
                <a:off x="6095994" y="2673980"/>
                <a:ext cx="887957" cy="755394"/>
              </a:xfrm>
              <a:custGeom>
                <a:avLst/>
                <a:gdLst>
                  <a:gd name="T0" fmla="*/ 740 w 1199"/>
                  <a:gd name="T1" fmla="*/ 0 h 1020"/>
                  <a:gd name="T2" fmla="*/ 0 w 1199"/>
                  <a:gd name="T3" fmla="*/ 1019 h 1020"/>
                  <a:gd name="T4" fmla="*/ 1198 w 1199"/>
                  <a:gd name="T5" fmla="*/ 630 h 10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99" h="1020">
                    <a:moveTo>
                      <a:pt x="740" y="0"/>
                    </a:moveTo>
                    <a:lnTo>
                      <a:pt x="0" y="1019"/>
                    </a:lnTo>
                    <a:lnTo>
                      <a:pt x="1198" y="630"/>
                    </a:lnTo>
                  </a:path>
                </a:pathLst>
              </a:custGeom>
              <a:solidFill>
                <a:srgbClr val="7030A0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134" name="Arc 21"/>
              <p:cNvSpPr>
                <a:spLocks noChangeAspect="1"/>
              </p:cNvSpPr>
              <p:nvPr/>
            </p:nvSpPr>
            <p:spPr bwMode="auto">
              <a:xfrm>
                <a:off x="6096001" y="3140546"/>
                <a:ext cx="933135" cy="576913"/>
              </a:xfrm>
              <a:custGeom>
                <a:avLst/>
                <a:gdLst>
                  <a:gd name="G0" fmla="+- 0 0 0"/>
                  <a:gd name="G1" fmla="+- 6675 0 0"/>
                  <a:gd name="G2" fmla="+- 21600 0 0"/>
                  <a:gd name="T0" fmla="*/ 20543 w 21600"/>
                  <a:gd name="T1" fmla="*/ 0 h 13350"/>
                  <a:gd name="T2" fmla="*/ 20543 w 21600"/>
                  <a:gd name="T3" fmla="*/ 13350 h 13350"/>
                  <a:gd name="T4" fmla="*/ 0 w 21600"/>
                  <a:gd name="T5" fmla="*/ 6675 h 133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13350" fill="none" extrusionOk="0">
                    <a:moveTo>
                      <a:pt x="20542" y="0"/>
                    </a:moveTo>
                    <a:cubicBezTo>
                      <a:pt x="21243" y="2155"/>
                      <a:pt x="21600" y="4408"/>
                      <a:pt x="21600" y="6675"/>
                    </a:cubicBezTo>
                    <a:cubicBezTo>
                      <a:pt x="21600" y="8941"/>
                      <a:pt x="21243" y="11194"/>
                      <a:pt x="20542" y="13349"/>
                    </a:cubicBezTo>
                  </a:path>
                  <a:path w="21600" h="13350" stroke="0" extrusionOk="0">
                    <a:moveTo>
                      <a:pt x="20542" y="0"/>
                    </a:moveTo>
                    <a:cubicBezTo>
                      <a:pt x="21243" y="2155"/>
                      <a:pt x="21600" y="4408"/>
                      <a:pt x="21600" y="6675"/>
                    </a:cubicBezTo>
                    <a:cubicBezTo>
                      <a:pt x="21600" y="8941"/>
                      <a:pt x="21243" y="11194"/>
                      <a:pt x="20542" y="13349"/>
                    </a:cubicBezTo>
                    <a:lnTo>
                      <a:pt x="0" y="6675"/>
                    </a:lnTo>
                    <a:close/>
                  </a:path>
                </a:pathLst>
              </a:custGeom>
              <a:solidFill>
                <a:srgbClr val="7030A0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135" name="Freeform 22"/>
              <p:cNvSpPr>
                <a:spLocks noChangeAspect="1"/>
              </p:cNvSpPr>
              <p:nvPr/>
            </p:nvSpPr>
            <p:spPr bwMode="auto">
              <a:xfrm>
                <a:off x="6096001" y="3140546"/>
                <a:ext cx="887959" cy="576913"/>
              </a:xfrm>
              <a:custGeom>
                <a:avLst/>
                <a:gdLst>
                  <a:gd name="T0" fmla="*/ 1198 w 1199"/>
                  <a:gd name="T1" fmla="*/ 0 h 779"/>
                  <a:gd name="T2" fmla="*/ 0 w 1199"/>
                  <a:gd name="T3" fmla="*/ 389 h 779"/>
                  <a:gd name="T4" fmla="*/ 1198 w 1199"/>
                  <a:gd name="T5" fmla="*/ 778 h 7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99" h="779">
                    <a:moveTo>
                      <a:pt x="1198" y="0"/>
                    </a:moveTo>
                    <a:lnTo>
                      <a:pt x="0" y="389"/>
                    </a:lnTo>
                    <a:lnTo>
                      <a:pt x="1198" y="778"/>
                    </a:lnTo>
                  </a:path>
                </a:pathLst>
              </a:custGeom>
              <a:solidFill>
                <a:srgbClr val="7030A0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136" name="Arc 24"/>
              <p:cNvSpPr>
                <a:spLocks noChangeAspect="1"/>
              </p:cNvSpPr>
              <p:nvPr/>
            </p:nvSpPr>
            <p:spPr bwMode="auto">
              <a:xfrm>
                <a:off x="6095994" y="3428632"/>
                <a:ext cx="887216" cy="754653"/>
              </a:xfrm>
              <a:custGeom>
                <a:avLst/>
                <a:gdLst>
                  <a:gd name="G0" fmla="+- 0 0 0"/>
                  <a:gd name="G1" fmla="+- 0 0 0"/>
                  <a:gd name="G2" fmla="+- 21600 0 0"/>
                  <a:gd name="T0" fmla="*/ 20543 w 20543"/>
                  <a:gd name="T1" fmla="*/ 6675 h 17475"/>
                  <a:gd name="T2" fmla="*/ 12696 w 20543"/>
                  <a:gd name="T3" fmla="*/ 17475 h 17475"/>
                  <a:gd name="T4" fmla="*/ 0 w 20543"/>
                  <a:gd name="T5" fmla="*/ 0 h 17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543" h="17475" fill="none" extrusionOk="0">
                    <a:moveTo>
                      <a:pt x="20542" y="6674"/>
                    </a:moveTo>
                    <a:cubicBezTo>
                      <a:pt x="19133" y="11013"/>
                      <a:pt x="16386" y="14793"/>
                      <a:pt x="12695" y="17474"/>
                    </a:cubicBezTo>
                  </a:path>
                  <a:path w="20543" h="17475" stroke="0" extrusionOk="0">
                    <a:moveTo>
                      <a:pt x="20542" y="6674"/>
                    </a:moveTo>
                    <a:cubicBezTo>
                      <a:pt x="19133" y="11013"/>
                      <a:pt x="16386" y="14793"/>
                      <a:pt x="12695" y="17474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bg1">
                        <a:lumMod val="8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137" name="Freeform 25"/>
              <p:cNvSpPr>
                <a:spLocks noChangeAspect="1"/>
              </p:cNvSpPr>
              <p:nvPr/>
            </p:nvSpPr>
            <p:spPr bwMode="auto">
              <a:xfrm>
                <a:off x="6095994" y="3428632"/>
                <a:ext cx="887957" cy="755394"/>
              </a:xfrm>
              <a:custGeom>
                <a:avLst/>
                <a:gdLst>
                  <a:gd name="T0" fmla="*/ 1198 w 1199"/>
                  <a:gd name="T1" fmla="*/ 389 h 1020"/>
                  <a:gd name="T2" fmla="*/ 0 w 1199"/>
                  <a:gd name="T3" fmla="*/ 0 h 1020"/>
                  <a:gd name="T4" fmla="*/ 740 w 1199"/>
                  <a:gd name="T5" fmla="*/ 1019 h 10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99" h="1020">
                    <a:moveTo>
                      <a:pt x="1198" y="389"/>
                    </a:moveTo>
                    <a:lnTo>
                      <a:pt x="0" y="0"/>
                    </a:lnTo>
                    <a:lnTo>
                      <a:pt x="740" y="1019"/>
                    </a:lnTo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bg1">
                        <a:lumMod val="8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138" name="Arc 27"/>
              <p:cNvSpPr>
                <a:spLocks noChangeAspect="1"/>
              </p:cNvSpPr>
              <p:nvPr/>
            </p:nvSpPr>
            <p:spPr bwMode="auto">
              <a:xfrm>
                <a:off x="6095994" y="3428630"/>
                <a:ext cx="548771" cy="933132"/>
              </a:xfrm>
              <a:custGeom>
                <a:avLst/>
                <a:gdLst>
                  <a:gd name="G0" fmla="+- 0 0 0"/>
                  <a:gd name="G1" fmla="+- 0 0 0"/>
                  <a:gd name="G2" fmla="+- 21600 0 0"/>
                  <a:gd name="T0" fmla="*/ 12696 w 12696"/>
                  <a:gd name="T1" fmla="*/ 17475 h 21600"/>
                  <a:gd name="T2" fmla="*/ 0 w 12696"/>
                  <a:gd name="T3" fmla="*/ 21600 h 21600"/>
                  <a:gd name="T4" fmla="*/ 0 w 12696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696" h="21600" fill="none" extrusionOk="0">
                    <a:moveTo>
                      <a:pt x="12695" y="17474"/>
                    </a:moveTo>
                    <a:cubicBezTo>
                      <a:pt x="9005" y="20155"/>
                      <a:pt x="4561" y="21600"/>
                      <a:pt x="0" y="21600"/>
                    </a:cubicBezTo>
                  </a:path>
                  <a:path w="12696" h="21600" stroke="0" extrusionOk="0">
                    <a:moveTo>
                      <a:pt x="12695" y="17474"/>
                    </a:moveTo>
                    <a:cubicBezTo>
                      <a:pt x="9005" y="20155"/>
                      <a:pt x="4561" y="21600"/>
                      <a:pt x="0" y="2160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bg1">
                        <a:lumMod val="8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139" name="Freeform 28"/>
              <p:cNvSpPr>
                <a:spLocks noChangeAspect="1"/>
              </p:cNvSpPr>
              <p:nvPr/>
            </p:nvSpPr>
            <p:spPr bwMode="auto">
              <a:xfrm>
                <a:off x="6095994" y="3428630"/>
                <a:ext cx="548771" cy="933873"/>
              </a:xfrm>
              <a:custGeom>
                <a:avLst/>
                <a:gdLst>
                  <a:gd name="T0" fmla="*/ 740 w 741"/>
                  <a:gd name="T1" fmla="*/ 1019 h 1261"/>
                  <a:gd name="T2" fmla="*/ 0 w 741"/>
                  <a:gd name="T3" fmla="*/ 0 h 1261"/>
                  <a:gd name="T4" fmla="*/ 0 w 741"/>
                  <a:gd name="T5" fmla="*/ 1260 h 1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41" h="1261">
                    <a:moveTo>
                      <a:pt x="740" y="1019"/>
                    </a:moveTo>
                    <a:lnTo>
                      <a:pt x="0" y="0"/>
                    </a:lnTo>
                    <a:lnTo>
                      <a:pt x="0" y="1260"/>
                    </a:lnTo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bg1">
                        <a:lumMod val="8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140" name="Arc 30"/>
              <p:cNvSpPr>
                <a:spLocks noChangeAspect="1"/>
              </p:cNvSpPr>
              <p:nvPr/>
            </p:nvSpPr>
            <p:spPr bwMode="auto">
              <a:xfrm>
                <a:off x="5547229" y="3428630"/>
                <a:ext cx="548772" cy="933132"/>
              </a:xfrm>
              <a:custGeom>
                <a:avLst/>
                <a:gdLst>
                  <a:gd name="G0" fmla="+- 12696 0 0"/>
                  <a:gd name="G1" fmla="+- 0 0 0"/>
                  <a:gd name="G2" fmla="+- 21600 0 0"/>
                  <a:gd name="T0" fmla="*/ 12696 w 12696"/>
                  <a:gd name="T1" fmla="*/ 21600 h 21600"/>
                  <a:gd name="T2" fmla="*/ 0 w 12696"/>
                  <a:gd name="T3" fmla="*/ 17475 h 21600"/>
                  <a:gd name="T4" fmla="*/ 12696 w 12696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696" h="21600" fill="none" extrusionOk="0">
                    <a:moveTo>
                      <a:pt x="12696" y="21600"/>
                    </a:moveTo>
                    <a:cubicBezTo>
                      <a:pt x="8134" y="21600"/>
                      <a:pt x="3690" y="20155"/>
                      <a:pt x="0" y="17474"/>
                    </a:cubicBezTo>
                  </a:path>
                  <a:path w="12696" h="21600" stroke="0" extrusionOk="0">
                    <a:moveTo>
                      <a:pt x="12696" y="21600"/>
                    </a:moveTo>
                    <a:cubicBezTo>
                      <a:pt x="8134" y="21600"/>
                      <a:pt x="3690" y="20155"/>
                      <a:pt x="0" y="17474"/>
                    </a:cubicBezTo>
                    <a:lnTo>
                      <a:pt x="12696" y="0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bg1">
                        <a:lumMod val="8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141" name="Freeform 31"/>
              <p:cNvSpPr>
                <a:spLocks noChangeAspect="1"/>
              </p:cNvSpPr>
              <p:nvPr/>
            </p:nvSpPr>
            <p:spPr bwMode="auto">
              <a:xfrm>
                <a:off x="5547229" y="3428630"/>
                <a:ext cx="549513" cy="933873"/>
              </a:xfrm>
              <a:custGeom>
                <a:avLst/>
                <a:gdLst>
                  <a:gd name="T0" fmla="*/ 741 w 742"/>
                  <a:gd name="T1" fmla="*/ 1260 h 1261"/>
                  <a:gd name="T2" fmla="*/ 741 w 742"/>
                  <a:gd name="T3" fmla="*/ 0 h 1261"/>
                  <a:gd name="T4" fmla="*/ 0 w 742"/>
                  <a:gd name="T5" fmla="*/ 1019 h 1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42" h="1261">
                    <a:moveTo>
                      <a:pt x="741" y="1260"/>
                    </a:moveTo>
                    <a:lnTo>
                      <a:pt x="741" y="0"/>
                    </a:lnTo>
                    <a:lnTo>
                      <a:pt x="0" y="1019"/>
                    </a:lnTo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bg1">
                        <a:lumMod val="8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142" name="Arc 33"/>
              <p:cNvSpPr>
                <a:spLocks noChangeAspect="1"/>
              </p:cNvSpPr>
              <p:nvPr/>
            </p:nvSpPr>
            <p:spPr bwMode="auto">
              <a:xfrm>
                <a:off x="5208042" y="3428632"/>
                <a:ext cx="887218" cy="754653"/>
              </a:xfrm>
              <a:custGeom>
                <a:avLst/>
                <a:gdLst>
                  <a:gd name="G0" fmla="+- 20543 0 0"/>
                  <a:gd name="G1" fmla="+- 0 0 0"/>
                  <a:gd name="G2" fmla="+- 21600 0 0"/>
                  <a:gd name="T0" fmla="*/ 7847 w 20543"/>
                  <a:gd name="T1" fmla="*/ 17475 h 17475"/>
                  <a:gd name="T2" fmla="*/ 0 w 20543"/>
                  <a:gd name="T3" fmla="*/ 6675 h 17475"/>
                  <a:gd name="T4" fmla="*/ 20543 w 20543"/>
                  <a:gd name="T5" fmla="*/ 0 h 17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543" h="17475" fill="none" extrusionOk="0">
                    <a:moveTo>
                      <a:pt x="7847" y="17474"/>
                    </a:moveTo>
                    <a:cubicBezTo>
                      <a:pt x="4156" y="14793"/>
                      <a:pt x="1409" y="11013"/>
                      <a:pt x="0" y="6674"/>
                    </a:cubicBezTo>
                  </a:path>
                  <a:path w="20543" h="17475" stroke="0" extrusionOk="0">
                    <a:moveTo>
                      <a:pt x="7847" y="17474"/>
                    </a:moveTo>
                    <a:cubicBezTo>
                      <a:pt x="4156" y="14793"/>
                      <a:pt x="1409" y="11013"/>
                      <a:pt x="0" y="6674"/>
                    </a:cubicBezTo>
                    <a:lnTo>
                      <a:pt x="20543" y="0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bg1">
                        <a:lumMod val="8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143" name="Freeform 34"/>
              <p:cNvSpPr>
                <a:spLocks noChangeAspect="1"/>
              </p:cNvSpPr>
              <p:nvPr/>
            </p:nvSpPr>
            <p:spPr bwMode="auto">
              <a:xfrm>
                <a:off x="5208042" y="3428632"/>
                <a:ext cx="888700" cy="755394"/>
              </a:xfrm>
              <a:custGeom>
                <a:avLst/>
                <a:gdLst>
                  <a:gd name="T0" fmla="*/ 458 w 1200"/>
                  <a:gd name="T1" fmla="*/ 1019 h 1020"/>
                  <a:gd name="T2" fmla="*/ 1199 w 1200"/>
                  <a:gd name="T3" fmla="*/ 0 h 1020"/>
                  <a:gd name="T4" fmla="*/ 0 w 1200"/>
                  <a:gd name="T5" fmla="*/ 389 h 10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00" h="1020">
                    <a:moveTo>
                      <a:pt x="458" y="1019"/>
                    </a:moveTo>
                    <a:lnTo>
                      <a:pt x="1199" y="0"/>
                    </a:lnTo>
                    <a:lnTo>
                      <a:pt x="0" y="389"/>
                    </a:lnTo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bg1">
                        <a:lumMod val="8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144" name="Arc 36"/>
              <p:cNvSpPr>
                <a:spLocks noChangeAspect="1"/>
              </p:cNvSpPr>
              <p:nvPr/>
            </p:nvSpPr>
            <p:spPr bwMode="auto">
              <a:xfrm>
                <a:off x="5162866" y="3140546"/>
                <a:ext cx="933134" cy="576913"/>
              </a:xfrm>
              <a:custGeom>
                <a:avLst/>
                <a:gdLst>
                  <a:gd name="G0" fmla="+- 21600 0 0"/>
                  <a:gd name="G1" fmla="+- 6675 0 0"/>
                  <a:gd name="G2" fmla="+- 21600 0 0"/>
                  <a:gd name="T0" fmla="*/ 1057 w 21600"/>
                  <a:gd name="T1" fmla="*/ 13350 h 13350"/>
                  <a:gd name="T2" fmla="*/ 1057 w 21600"/>
                  <a:gd name="T3" fmla="*/ 0 h 13350"/>
                  <a:gd name="T4" fmla="*/ 21600 w 21600"/>
                  <a:gd name="T5" fmla="*/ 6675 h 133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13350" fill="none" extrusionOk="0">
                    <a:moveTo>
                      <a:pt x="1057" y="13349"/>
                    </a:moveTo>
                    <a:cubicBezTo>
                      <a:pt x="356" y="11194"/>
                      <a:pt x="0" y="8941"/>
                      <a:pt x="0" y="6675"/>
                    </a:cubicBezTo>
                    <a:cubicBezTo>
                      <a:pt x="0" y="4408"/>
                      <a:pt x="356" y="2155"/>
                      <a:pt x="1057" y="0"/>
                    </a:cubicBezTo>
                  </a:path>
                  <a:path w="21600" h="13350" stroke="0" extrusionOk="0">
                    <a:moveTo>
                      <a:pt x="1057" y="13349"/>
                    </a:moveTo>
                    <a:cubicBezTo>
                      <a:pt x="356" y="11194"/>
                      <a:pt x="0" y="8941"/>
                      <a:pt x="0" y="6675"/>
                    </a:cubicBezTo>
                    <a:cubicBezTo>
                      <a:pt x="0" y="4408"/>
                      <a:pt x="356" y="2155"/>
                      <a:pt x="1057" y="0"/>
                    </a:cubicBezTo>
                    <a:lnTo>
                      <a:pt x="21600" y="6675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bg1">
                        <a:lumMod val="8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145" name="Freeform 37"/>
              <p:cNvSpPr>
                <a:spLocks noChangeAspect="1"/>
              </p:cNvSpPr>
              <p:nvPr/>
            </p:nvSpPr>
            <p:spPr bwMode="auto">
              <a:xfrm>
                <a:off x="5208042" y="3140546"/>
                <a:ext cx="888699" cy="576913"/>
              </a:xfrm>
              <a:custGeom>
                <a:avLst/>
                <a:gdLst>
                  <a:gd name="T0" fmla="*/ 0 w 1200"/>
                  <a:gd name="T1" fmla="*/ 778 h 779"/>
                  <a:gd name="T2" fmla="*/ 1199 w 1200"/>
                  <a:gd name="T3" fmla="*/ 389 h 779"/>
                  <a:gd name="T4" fmla="*/ 0 w 1200"/>
                  <a:gd name="T5" fmla="*/ 0 h 7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00" h="779">
                    <a:moveTo>
                      <a:pt x="0" y="778"/>
                    </a:moveTo>
                    <a:lnTo>
                      <a:pt x="1199" y="389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bg1">
                        <a:lumMod val="8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146" name="Arc 39"/>
              <p:cNvSpPr>
                <a:spLocks noChangeAspect="1"/>
              </p:cNvSpPr>
              <p:nvPr/>
            </p:nvSpPr>
            <p:spPr bwMode="auto">
              <a:xfrm>
                <a:off x="5208042" y="2673980"/>
                <a:ext cx="887218" cy="754653"/>
              </a:xfrm>
              <a:custGeom>
                <a:avLst/>
                <a:gdLst>
                  <a:gd name="G0" fmla="+- 20543 0 0"/>
                  <a:gd name="G1" fmla="+- 17475 0 0"/>
                  <a:gd name="G2" fmla="+- 21600 0 0"/>
                  <a:gd name="T0" fmla="*/ 0 w 20543"/>
                  <a:gd name="T1" fmla="*/ 10800 h 17475"/>
                  <a:gd name="T2" fmla="*/ 7847 w 20543"/>
                  <a:gd name="T3" fmla="*/ 0 h 17475"/>
                  <a:gd name="T4" fmla="*/ 20543 w 20543"/>
                  <a:gd name="T5" fmla="*/ 17475 h 17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543" h="17475" fill="none" extrusionOk="0">
                    <a:moveTo>
                      <a:pt x="0" y="10800"/>
                    </a:moveTo>
                    <a:cubicBezTo>
                      <a:pt x="1409" y="6461"/>
                      <a:pt x="4156" y="2681"/>
                      <a:pt x="7847" y="0"/>
                    </a:cubicBezTo>
                  </a:path>
                  <a:path w="20543" h="17475" stroke="0" extrusionOk="0">
                    <a:moveTo>
                      <a:pt x="0" y="10800"/>
                    </a:moveTo>
                    <a:cubicBezTo>
                      <a:pt x="1409" y="6461"/>
                      <a:pt x="4156" y="2681"/>
                      <a:pt x="7847" y="0"/>
                    </a:cubicBezTo>
                    <a:lnTo>
                      <a:pt x="20543" y="17475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bg1">
                        <a:lumMod val="8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147" name="Freeform 40"/>
              <p:cNvSpPr>
                <a:spLocks noChangeAspect="1"/>
              </p:cNvSpPr>
              <p:nvPr/>
            </p:nvSpPr>
            <p:spPr bwMode="auto">
              <a:xfrm>
                <a:off x="5208042" y="2673980"/>
                <a:ext cx="888700" cy="755394"/>
              </a:xfrm>
              <a:custGeom>
                <a:avLst/>
                <a:gdLst>
                  <a:gd name="T0" fmla="*/ 0 w 1200"/>
                  <a:gd name="T1" fmla="*/ 630 h 1020"/>
                  <a:gd name="T2" fmla="*/ 1199 w 1200"/>
                  <a:gd name="T3" fmla="*/ 1019 h 1020"/>
                  <a:gd name="T4" fmla="*/ 458 w 1200"/>
                  <a:gd name="T5" fmla="*/ 0 h 10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00" h="1020">
                    <a:moveTo>
                      <a:pt x="0" y="630"/>
                    </a:moveTo>
                    <a:lnTo>
                      <a:pt x="1199" y="1019"/>
                    </a:lnTo>
                    <a:lnTo>
                      <a:pt x="458" y="0"/>
                    </a:lnTo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bg1">
                        <a:lumMod val="8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148" name="Arc 42"/>
              <p:cNvSpPr>
                <a:spLocks noChangeAspect="1"/>
              </p:cNvSpPr>
              <p:nvPr/>
            </p:nvSpPr>
            <p:spPr bwMode="auto">
              <a:xfrm>
                <a:off x="5547229" y="2495498"/>
                <a:ext cx="548772" cy="933132"/>
              </a:xfrm>
              <a:custGeom>
                <a:avLst/>
                <a:gdLst>
                  <a:gd name="G0" fmla="+- 12696 0 0"/>
                  <a:gd name="G1" fmla="+- 21600 0 0"/>
                  <a:gd name="G2" fmla="+- 21600 0 0"/>
                  <a:gd name="T0" fmla="*/ 0 w 12696"/>
                  <a:gd name="T1" fmla="*/ 4125 h 21600"/>
                  <a:gd name="T2" fmla="*/ 12696 w 12696"/>
                  <a:gd name="T3" fmla="*/ 0 h 21600"/>
                  <a:gd name="T4" fmla="*/ 12696 w 1269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696" h="21600" fill="none" extrusionOk="0">
                    <a:moveTo>
                      <a:pt x="0" y="4125"/>
                    </a:moveTo>
                    <a:cubicBezTo>
                      <a:pt x="3690" y="1444"/>
                      <a:pt x="8134" y="0"/>
                      <a:pt x="12695" y="0"/>
                    </a:cubicBezTo>
                  </a:path>
                  <a:path w="12696" h="21600" stroke="0" extrusionOk="0">
                    <a:moveTo>
                      <a:pt x="0" y="4125"/>
                    </a:moveTo>
                    <a:cubicBezTo>
                      <a:pt x="3690" y="1444"/>
                      <a:pt x="8134" y="0"/>
                      <a:pt x="12695" y="0"/>
                    </a:cubicBezTo>
                    <a:lnTo>
                      <a:pt x="12696" y="21600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bg1">
                        <a:lumMod val="8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149" name="Freeform 43"/>
              <p:cNvSpPr>
                <a:spLocks noChangeAspect="1"/>
              </p:cNvSpPr>
              <p:nvPr/>
            </p:nvSpPr>
            <p:spPr bwMode="auto">
              <a:xfrm>
                <a:off x="5547229" y="2495498"/>
                <a:ext cx="549513" cy="933873"/>
              </a:xfrm>
              <a:custGeom>
                <a:avLst/>
                <a:gdLst>
                  <a:gd name="T0" fmla="*/ 0 w 742"/>
                  <a:gd name="T1" fmla="*/ 241 h 1261"/>
                  <a:gd name="T2" fmla="*/ 741 w 742"/>
                  <a:gd name="T3" fmla="*/ 1260 h 1261"/>
                  <a:gd name="T4" fmla="*/ 741 w 742"/>
                  <a:gd name="T5" fmla="*/ 0 h 1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42" h="1261">
                    <a:moveTo>
                      <a:pt x="0" y="241"/>
                    </a:moveTo>
                    <a:lnTo>
                      <a:pt x="741" y="1260"/>
                    </a:lnTo>
                    <a:lnTo>
                      <a:pt x="741" y="0"/>
                    </a:lnTo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bg1">
                        <a:lumMod val="8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150" name="Oval 149"/>
              <p:cNvSpPr>
                <a:spLocks/>
              </p:cNvSpPr>
              <p:nvPr/>
            </p:nvSpPr>
            <p:spPr>
              <a:xfrm>
                <a:off x="5426613" y="2759613"/>
                <a:ext cx="1338775" cy="1338775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IN" sz="3200" dirty="0" smtClean="0">
                    <a:solidFill>
                      <a:srgbClr val="7030A0"/>
                    </a:solidFill>
                  </a:rPr>
                  <a:t>30</a:t>
                </a:r>
                <a:r>
                  <a:rPr lang="en-IN" sz="1600" dirty="0" smtClean="0">
                    <a:solidFill>
                      <a:srgbClr val="7030A0"/>
                    </a:solidFill>
                  </a:rPr>
                  <a:t>%</a:t>
                </a:r>
                <a:endParaRPr lang="en-IN" sz="3200" dirty="0">
                  <a:solidFill>
                    <a:srgbClr val="7030A0"/>
                  </a:solidFill>
                </a:endParaRPr>
              </a:p>
            </p:txBody>
          </p:sp>
        </p:grpSp>
        <p:grpSp>
          <p:nvGrpSpPr>
            <p:cNvPr id="151" name="Group 150"/>
            <p:cNvGrpSpPr>
              <a:grpSpLocks noChangeAspect="1"/>
            </p:cNvGrpSpPr>
            <p:nvPr>
              <p:custDataLst>
                <p:custData r:id="rId6"/>
              </p:custDataLst>
            </p:nvPr>
          </p:nvGrpSpPr>
          <p:grpSpPr>
            <a:xfrm>
              <a:off x="4569792" y="2969175"/>
              <a:ext cx="1345337" cy="1345870"/>
              <a:chOff x="5162866" y="2495498"/>
              <a:chExt cx="1866270" cy="1867005"/>
            </a:xfrm>
          </p:grpSpPr>
          <p:sp>
            <p:nvSpPr>
              <p:cNvPr id="152" name="Arc 15"/>
              <p:cNvSpPr>
                <a:spLocks noChangeAspect="1"/>
              </p:cNvSpPr>
              <p:nvPr/>
            </p:nvSpPr>
            <p:spPr bwMode="auto">
              <a:xfrm>
                <a:off x="6095994" y="2495498"/>
                <a:ext cx="548771" cy="933132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12696"/>
                  <a:gd name="T1" fmla="*/ 0 h 21600"/>
                  <a:gd name="T2" fmla="*/ 12696 w 12696"/>
                  <a:gd name="T3" fmla="*/ 4125 h 21600"/>
                  <a:gd name="T4" fmla="*/ 0 w 1269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696" h="21600" fill="none" extrusionOk="0">
                    <a:moveTo>
                      <a:pt x="-1" y="0"/>
                    </a:moveTo>
                    <a:cubicBezTo>
                      <a:pt x="4561" y="0"/>
                      <a:pt x="9005" y="1444"/>
                      <a:pt x="12695" y="4125"/>
                    </a:cubicBezTo>
                  </a:path>
                  <a:path w="12696" h="21600" stroke="0" extrusionOk="0">
                    <a:moveTo>
                      <a:pt x="-1" y="0"/>
                    </a:moveTo>
                    <a:cubicBezTo>
                      <a:pt x="4561" y="0"/>
                      <a:pt x="9005" y="1444"/>
                      <a:pt x="12695" y="4125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7030A0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153" name="Freeform 16"/>
              <p:cNvSpPr>
                <a:spLocks noChangeAspect="1"/>
              </p:cNvSpPr>
              <p:nvPr/>
            </p:nvSpPr>
            <p:spPr bwMode="auto">
              <a:xfrm>
                <a:off x="6095994" y="2495498"/>
                <a:ext cx="548771" cy="933873"/>
              </a:xfrm>
              <a:custGeom>
                <a:avLst/>
                <a:gdLst>
                  <a:gd name="T0" fmla="*/ 0 w 741"/>
                  <a:gd name="T1" fmla="*/ 0 h 1261"/>
                  <a:gd name="T2" fmla="*/ 0 w 741"/>
                  <a:gd name="T3" fmla="*/ 1260 h 1261"/>
                  <a:gd name="T4" fmla="*/ 740 w 741"/>
                  <a:gd name="T5" fmla="*/ 241 h 1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41" h="1261">
                    <a:moveTo>
                      <a:pt x="0" y="0"/>
                    </a:moveTo>
                    <a:lnTo>
                      <a:pt x="0" y="1260"/>
                    </a:lnTo>
                    <a:lnTo>
                      <a:pt x="740" y="241"/>
                    </a:lnTo>
                  </a:path>
                </a:pathLst>
              </a:custGeom>
              <a:solidFill>
                <a:srgbClr val="7030A0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154" name="Arc 18"/>
              <p:cNvSpPr>
                <a:spLocks noChangeAspect="1"/>
              </p:cNvSpPr>
              <p:nvPr/>
            </p:nvSpPr>
            <p:spPr bwMode="auto">
              <a:xfrm>
                <a:off x="6095994" y="2673980"/>
                <a:ext cx="887216" cy="754653"/>
              </a:xfrm>
              <a:custGeom>
                <a:avLst/>
                <a:gdLst>
                  <a:gd name="G0" fmla="+- 0 0 0"/>
                  <a:gd name="G1" fmla="+- 17475 0 0"/>
                  <a:gd name="G2" fmla="+- 21600 0 0"/>
                  <a:gd name="T0" fmla="*/ 12696 w 20543"/>
                  <a:gd name="T1" fmla="*/ 0 h 17475"/>
                  <a:gd name="T2" fmla="*/ 20543 w 20543"/>
                  <a:gd name="T3" fmla="*/ 10800 h 17475"/>
                  <a:gd name="T4" fmla="*/ 0 w 20543"/>
                  <a:gd name="T5" fmla="*/ 17475 h 17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543" h="17475" fill="none" extrusionOk="0">
                    <a:moveTo>
                      <a:pt x="12695" y="0"/>
                    </a:moveTo>
                    <a:cubicBezTo>
                      <a:pt x="16386" y="2681"/>
                      <a:pt x="19133" y="6461"/>
                      <a:pt x="20542" y="10800"/>
                    </a:cubicBezTo>
                  </a:path>
                  <a:path w="20543" h="17475" stroke="0" extrusionOk="0">
                    <a:moveTo>
                      <a:pt x="12695" y="0"/>
                    </a:moveTo>
                    <a:cubicBezTo>
                      <a:pt x="16386" y="2681"/>
                      <a:pt x="19133" y="6461"/>
                      <a:pt x="20542" y="10800"/>
                    </a:cubicBezTo>
                    <a:lnTo>
                      <a:pt x="0" y="17475"/>
                    </a:lnTo>
                    <a:close/>
                  </a:path>
                </a:pathLst>
              </a:custGeom>
              <a:solidFill>
                <a:srgbClr val="7030A0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155" name="Freeform 19"/>
              <p:cNvSpPr>
                <a:spLocks noChangeAspect="1"/>
              </p:cNvSpPr>
              <p:nvPr/>
            </p:nvSpPr>
            <p:spPr bwMode="auto">
              <a:xfrm>
                <a:off x="6095994" y="2673980"/>
                <a:ext cx="887957" cy="755394"/>
              </a:xfrm>
              <a:custGeom>
                <a:avLst/>
                <a:gdLst>
                  <a:gd name="T0" fmla="*/ 740 w 1199"/>
                  <a:gd name="T1" fmla="*/ 0 h 1020"/>
                  <a:gd name="T2" fmla="*/ 0 w 1199"/>
                  <a:gd name="T3" fmla="*/ 1019 h 1020"/>
                  <a:gd name="T4" fmla="*/ 1198 w 1199"/>
                  <a:gd name="T5" fmla="*/ 630 h 10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99" h="1020">
                    <a:moveTo>
                      <a:pt x="740" y="0"/>
                    </a:moveTo>
                    <a:lnTo>
                      <a:pt x="0" y="1019"/>
                    </a:lnTo>
                    <a:lnTo>
                      <a:pt x="1198" y="630"/>
                    </a:lnTo>
                  </a:path>
                </a:pathLst>
              </a:custGeom>
              <a:solidFill>
                <a:srgbClr val="7030A0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156" name="Arc 21"/>
              <p:cNvSpPr>
                <a:spLocks noChangeAspect="1"/>
              </p:cNvSpPr>
              <p:nvPr/>
            </p:nvSpPr>
            <p:spPr bwMode="auto">
              <a:xfrm>
                <a:off x="6096001" y="3140546"/>
                <a:ext cx="933135" cy="576913"/>
              </a:xfrm>
              <a:custGeom>
                <a:avLst/>
                <a:gdLst>
                  <a:gd name="G0" fmla="+- 0 0 0"/>
                  <a:gd name="G1" fmla="+- 6675 0 0"/>
                  <a:gd name="G2" fmla="+- 21600 0 0"/>
                  <a:gd name="T0" fmla="*/ 20543 w 21600"/>
                  <a:gd name="T1" fmla="*/ 0 h 13350"/>
                  <a:gd name="T2" fmla="*/ 20543 w 21600"/>
                  <a:gd name="T3" fmla="*/ 13350 h 13350"/>
                  <a:gd name="T4" fmla="*/ 0 w 21600"/>
                  <a:gd name="T5" fmla="*/ 6675 h 133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13350" fill="none" extrusionOk="0">
                    <a:moveTo>
                      <a:pt x="20542" y="0"/>
                    </a:moveTo>
                    <a:cubicBezTo>
                      <a:pt x="21243" y="2155"/>
                      <a:pt x="21600" y="4408"/>
                      <a:pt x="21600" y="6675"/>
                    </a:cubicBezTo>
                    <a:cubicBezTo>
                      <a:pt x="21600" y="8941"/>
                      <a:pt x="21243" y="11194"/>
                      <a:pt x="20542" y="13349"/>
                    </a:cubicBezTo>
                  </a:path>
                  <a:path w="21600" h="13350" stroke="0" extrusionOk="0">
                    <a:moveTo>
                      <a:pt x="20542" y="0"/>
                    </a:moveTo>
                    <a:cubicBezTo>
                      <a:pt x="21243" y="2155"/>
                      <a:pt x="21600" y="4408"/>
                      <a:pt x="21600" y="6675"/>
                    </a:cubicBezTo>
                    <a:cubicBezTo>
                      <a:pt x="21600" y="8941"/>
                      <a:pt x="21243" y="11194"/>
                      <a:pt x="20542" y="13349"/>
                    </a:cubicBezTo>
                    <a:lnTo>
                      <a:pt x="0" y="6675"/>
                    </a:lnTo>
                    <a:close/>
                  </a:path>
                </a:pathLst>
              </a:custGeom>
              <a:solidFill>
                <a:srgbClr val="7030A0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157" name="Freeform 22"/>
              <p:cNvSpPr>
                <a:spLocks noChangeAspect="1"/>
              </p:cNvSpPr>
              <p:nvPr/>
            </p:nvSpPr>
            <p:spPr bwMode="auto">
              <a:xfrm>
                <a:off x="6096001" y="3140546"/>
                <a:ext cx="887959" cy="576913"/>
              </a:xfrm>
              <a:custGeom>
                <a:avLst/>
                <a:gdLst>
                  <a:gd name="T0" fmla="*/ 1198 w 1199"/>
                  <a:gd name="T1" fmla="*/ 0 h 779"/>
                  <a:gd name="T2" fmla="*/ 0 w 1199"/>
                  <a:gd name="T3" fmla="*/ 389 h 779"/>
                  <a:gd name="T4" fmla="*/ 1198 w 1199"/>
                  <a:gd name="T5" fmla="*/ 778 h 7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99" h="779">
                    <a:moveTo>
                      <a:pt x="1198" y="0"/>
                    </a:moveTo>
                    <a:lnTo>
                      <a:pt x="0" y="389"/>
                    </a:lnTo>
                    <a:lnTo>
                      <a:pt x="1198" y="778"/>
                    </a:lnTo>
                  </a:path>
                </a:pathLst>
              </a:custGeom>
              <a:solidFill>
                <a:srgbClr val="7030A0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158" name="Arc 24"/>
              <p:cNvSpPr>
                <a:spLocks noChangeAspect="1"/>
              </p:cNvSpPr>
              <p:nvPr/>
            </p:nvSpPr>
            <p:spPr bwMode="auto">
              <a:xfrm>
                <a:off x="6095994" y="3428632"/>
                <a:ext cx="887216" cy="754653"/>
              </a:xfrm>
              <a:custGeom>
                <a:avLst/>
                <a:gdLst>
                  <a:gd name="G0" fmla="+- 0 0 0"/>
                  <a:gd name="G1" fmla="+- 0 0 0"/>
                  <a:gd name="G2" fmla="+- 21600 0 0"/>
                  <a:gd name="T0" fmla="*/ 20543 w 20543"/>
                  <a:gd name="T1" fmla="*/ 6675 h 17475"/>
                  <a:gd name="T2" fmla="*/ 12696 w 20543"/>
                  <a:gd name="T3" fmla="*/ 17475 h 17475"/>
                  <a:gd name="T4" fmla="*/ 0 w 20543"/>
                  <a:gd name="T5" fmla="*/ 0 h 17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543" h="17475" fill="none" extrusionOk="0">
                    <a:moveTo>
                      <a:pt x="20542" y="6674"/>
                    </a:moveTo>
                    <a:cubicBezTo>
                      <a:pt x="19133" y="11013"/>
                      <a:pt x="16386" y="14793"/>
                      <a:pt x="12695" y="17474"/>
                    </a:cubicBezTo>
                  </a:path>
                  <a:path w="20543" h="17475" stroke="0" extrusionOk="0">
                    <a:moveTo>
                      <a:pt x="20542" y="6674"/>
                    </a:moveTo>
                    <a:cubicBezTo>
                      <a:pt x="19133" y="11013"/>
                      <a:pt x="16386" y="14793"/>
                      <a:pt x="12695" y="17474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030A0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159" name="Freeform 25"/>
              <p:cNvSpPr>
                <a:spLocks noChangeAspect="1"/>
              </p:cNvSpPr>
              <p:nvPr/>
            </p:nvSpPr>
            <p:spPr bwMode="auto">
              <a:xfrm>
                <a:off x="6095994" y="3428632"/>
                <a:ext cx="887957" cy="755394"/>
              </a:xfrm>
              <a:custGeom>
                <a:avLst/>
                <a:gdLst>
                  <a:gd name="T0" fmla="*/ 1198 w 1199"/>
                  <a:gd name="T1" fmla="*/ 389 h 1020"/>
                  <a:gd name="T2" fmla="*/ 0 w 1199"/>
                  <a:gd name="T3" fmla="*/ 0 h 1020"/>
                  <a:gd name="T4" fmla="*/ 740 w 1199"/>
                  <a:gd name="T5" fmla="*/ 1019 h 10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99" h="1020">
                    <a:moveTo>
                      <a:pt x="1198" y="389"/>
                    </a:moveTo>
                    <a:lnTo>
                      <a:pt x="0" y="0"/>
                    </a:lnTo>
                    <a:lnTo>
                      <a:pt x="740" y="1019"/>
                    </a:lnTo>
                  </a:path>
                </a:pathLst>
              </a:custGeom>
              <a:solidFill>
                <a:srgbClr val="7030A0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160" name="Arc 27"/>
              <p:cNvSpPr>
                <a:spLocks noChangeAspect="1"/>
              </p:cNvSpPr>
              <p:nvPr/>
            </p:nvSpPr>
            <p:spPr bwMode="auto">
              <a:xfrm>
                <a:off x="6095994" y="3428630"/>
                <a:ext cx="548771" cy="933132"/>
              </a:xfrm>
              <a:custGeom>
                <a:avLst/>
                <a:gdLst>
                  <a:gd name="G0" fmla="+- 0 0 0"/>
                  <a:gd name="G1" fmla="+- 0 0 0"/>
                  <a:gd name="G2" fmla="+- 21600 0 0"/>
                  <a:gd name="T0" fmla="*/ 12696 w 12696"/>
                  <a:gd name="T1" fmla="*/ 17475 h 21600"/>
                  <a:gd name="T2" fmla="*/ 0 w 12696"/>
                  <a:gd name="T3" fmla="*/ 21600 h 21600"/>
                  <a:gd name="T4" fmla="*/ 0 w 12696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696" h="21600" fill="none" extrusionOk="0">
                    <a:moveTo>
                      <a:pt x="12695" y="17474"/>
                    </a:moveTo>
                    <a:cubicBezTo>
                      <a:pt x="9005" y="20155"/>
                      <a:pt x="4561" y="21600"/>
                      <a:pt x="0" y="21600"/>
                    </a:cubicBezTo>
                  </a:path>
                  <a:path w="12696" h="21600" stroke="0" extrusionOk="0">
                    <a:moveTo>
                      <a:pt x="12695" y="17474"/>
                    </a:moveTo>
                    <a:cubicBezTo>
                      <a:pt x="9005" y="20155"/>
                      <a:pt x="4561" y="21600"/>
                      <a:pt x="0" y="2160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bg1">
                        <a:lumMod val="8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161" name="Freeform 28"/>
              <p:cNvSpPr>
                <a:spLocks noChangeAspect="1"/>
              </p:cNvSpPr>
              <p:nvPr/>
            </p:nvSpPr>
            <p:spPr bwMode="auto">
              <a:xfrm>
                <a:off x="6095994" y="3428630"/>
                <a:ext cx="548771" cy="933873"/>
              </a:xfrm>
              <a:custGeom>
                <a:avLst/>
                <a:gdLst>
                  <a:gd name="T0" fmla="*/ 740 w 741"/>
                  <a:gd name="T1" fmla="*/ 1019 h 1261"/>
                  <a:gd name="T2" fmla="*/ 0 w 741"/>
                  <a:gd name="T3" fmla="*/ 0 h 1261"/>
                  <a:gd name="T4" fmla="*/ 0 w 741"/>
                  <a:gd name="T5" fmla="*/ 1260 h 1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41" h="1261">
                    <a:moveTo>
                      <a:pt x="740" y="1019"/>
                    </a:moveTo>
                    <a:lnTo>
                      <a:pt x="0" y="0"/>
                    </a:lnTo>
                    <a:lnTo>
                      <a:pt x="0" y="1260"/>
                    </a:lnTo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bg1">
                        <a:lumMod val="8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162" name="Arc 30"/>
              <p:cNvSpPr>
                <a:spLocks noChangeAspect="1"/>
              </p:cNvSpPr>
              <p:nvPr/>
            </p:nvSpPr>
            <p:spPr bwMode="auto">
              <a:xfrm>
                <a:off x="5547229" y="3428630"/>
                <a:ext cx="548772" cy="933132"/>
              </a:xfrm>
              <a:custGeom>
                <a:avLst/>
                <a:gdLst>
                  <a:gd name="G0" fmla="+- 12696 0 0"/>
                  <a:gd name="G1" fmla="+- 0 0 0"/>
                  <a:gd name="G2" fmla="+- 21600 0 0"/>
                  <a:gd name="T0" fmla="*/ 12696 w 12696"/>
                  <a:gd name="T1" fmla="*/ 21600 h 21600"/>
                  <a:gd name="T2" fmla="*/ 0 w 12696"/>
                  <a:gd name="T3" fmla="*/ 17475 h 21600"/>
                  <a:gd name="T4" fmla="*/ 12696 w 12696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696" h="21600" fill="none" extrusionOk="0">
                    <a:moveTo>
                      <a:pt x="12696" y="21600"/>
                    </a:moveTo>
                    <a:cubicBezTo>
                      <a:pt x="8134" y="21600"/>
                      <a:pt x="3690" y="20155"/>
                      <a:pt x="0" y="17474"/>
                    </a:cubicBezTo>
                  </a:path>
                  <a:path w="12696" h="21600" stroke="0" extrusionOk="0">
                    <a:moveTo>
                      <a:pt x="12696" y="21600"/>
                    </a:moveTo>
                    <a:cubicBezTo>
                      <a:pt x="8134" y="21600"/>
                      <a:pt x="3690" y="20155"/>
                      <a:pt x="0" y="17474"/>
                    </a:cubicBezTo>
                    <a:lnTo>
                      <a:pt x="12696" y="0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bg1">
                        <a:lumMod val="8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163" name="Freeform 31"/>
              <p:cNvSpPr>
                <a:spLocks noChangeAspect="1"/>
              </p:cNvSpPr>
              <p:nvPr/>
            </p:nvSpPr>
            <p:spPr bwMode="auto">
              <a:xfrm>
                <a:off x="5547229" y="3428630"/>
                <a:ext cx="549513" cy="933873"/>
              </a:xfrm>
              <a:custGeom>
                <a:avLst/>
                <a:gdLst>
                  <a:gd name="T0" fmla="*/ 741 w 742"/>
                  <a:gd name="T1" fmla="*/ 1260 h 1261"/>
                  <a:gd name="T2" fmla="*/ 741 w 742"/>
                  <a:gd name="T3" fmla="*/ 0 h 1261"/>
                  <a:gd name="T4" fmla="*/ 0 w 742"/>
                  <a:gd name="T5" fmla="*/ 1019 h 1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42" h="1261">
                    <a:moveTo>
                      <a:pt x="741" y="1260"/>
                    </a:moveTo>
                    <a:lnTo>
                      <a:pt x="741" y="0"/>
                    </a:lnTo>
                    <a:lnTo>
                      <a:pt x="0" y="1019"/>
                    </a:lnTo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bg1">
                        <a:lumMod val="8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164" name="Arc 33"/>
              <p:cNvSpPr>
                <a:spLocks noChangeAspect="1"/>
              </p:cNvSpPr>
              <p:nvPr/>
            </p:nvSpPr>
            <p:spPr bwMode="auto">
              <a:xfrm>
                <a:off x="5208042" y="3428632"/>
                <a:ext cx="887218" cy="754653"/>
              </a:xfrm>
              <a:custGeom>
                <a:avLst/>
                <a:gdLst>
                  <a:gd name="G0" fmla="+- 20543 0 0"/>
                  <a:gd name="G1" fmla="+- 0 0 0"/>
                  <a:gd name="G2" fmla="+- 21600 0 0"/>
                  <a:gd name="T0" fmla="*/ 7847 w 20543"/>
                  <a:gd name="T1" fmla="*/ 17475 h 17475"/>
                  <a:gd name="T2" fmla="*/ 0 w 20543"/>
                  <a:gd name="T3" fmla="*/ 6675 h 17475"/>
                  <a:gd name="T4" fmla="*/ 20543 w 20543"/>
                  <a:gd name="T5" fmla="*/ 0 h 17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543" h="17475" fill="none" extrusionOk="0">
                    <a:moveTo>
                      <a:pt x="7847" y="17474"/>
                    </a:moveTo>
                    <a:cubicBezTo>
                      <a:pt x="4156" y="14793"/>
                      <a:pt x="1409" y="11013"/>
                      <a:pt x="0" y="6674"/>
                    </a:cubicBezTo>
                  </a:path>
                  <a:path w="20543" h="17475" stroke="0" extrusionOk="0">
                    <a:moveTo>
                      <a:pt x="7847" y="17474"/>
                    </a:moveTo>
                    <a:cubicBezTo>
                      <a:pt x="4156" y="14793"/>
                      <a:pt x="1409" y="11013"/>
                      <a:pt x="0" y="6674"/>
                    </a:cubicBezTo>
                    <a:lnTo>
                      <a:pt x="20543" y="0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bg1">
                        <a:lumMod val="8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165" name="Freeform 34"/>
              <p:cNvSpPr>
                <a:spLocks noChangeAspect="1"/>
              </p:cNvSpPr>
              <p:nvPr/>
            </p:nvSpPr>
            <p:spPr bwMode="auto">
              <a:xfrm>
                <a:off x="5208042" y="3428632"/>
                <a:ext cx="888700" cy="755394"/>
              </a:xfrm>
              <a:custGeom>
                <a:avLst/>
                <a:gdLst>
                  <a:gd name="T0" fmla="*/ 458 w 1200"/>
                  <a:gd name="T1" fmla="*/ 1019 h 1020"/>
                  <a:gd name="T2" fmla="*/ 1199 w 1200"/>
                  <a:gd name="T3" fmla="*/ 0 h 1020"/>
                  <a:gd name="T4" fmla="*/ 0 w 1200"/>
                  <a:gd name="T5" fmla="*/ 389 h 10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00" h="1020">
                    <a:moveTo>
                      <a:pt x="458" y="1019"/>
                    </a:moveTo>
                    <a:lnTo>
                      <a:pt x="1199" y="0"/>
                    </a:lnTo>
                    <a:lnTo>
                      <a:pt x="0" y="389"/>
                    </a:lnTo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bg1">
                        <a:lumMod val="8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166" name="Arc 36"/>
              <p:cNvSpPr>
                <a:spLocks noChangeAspect="1"/>
              </p:cNvSpPr>
              <p:nvPr/>
            </p:nvSpPr>
            <p:spPr bwMode="auto">
              <a:xfrm>
                <a:off x="5162866" y="3140546"/>
                <a:ext cx="933134" cy="576913"/>
              </a:xfrm>
              <a:custGeom>
                <a:avLst/>
                <a:gdLst>
                  <a:gd name="G0" fmla="+- 21600 0 0"/>
                  <a:gd name="G1" fmla="+- 6675 0 0"/>
                  <a:gd name="G2" fmla="+- 21600 0 0"/>
                  <a:gd name="T0" fmla="*/ 1057 w 21600"/>
                  <a:gd name="T1" fmla="*/ 13350 h 13350"/>
                  <a:gd name="T2" fmla="*/ 1057 w 21600"/>
                  <a:gd name="T3" fmla="*/ 0 h 13350"/>
                  <a:gd name="T4" fmla="*/ 21600 w 21600"/>
                  <a:gd name="T5" fmla="*/ 6675 h 133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13350" fill="none" extrusionOk="0">
                    <a:moveTo>
                      <a:pt x="1057" y="13349"/>
                    </a:moveTo>
                    <a:cubicBezTo>
                      <a:pt x="356" y="11194"/>
                      <a:pt x="0" y="8941"/>
                      <a:pt x="0" y="6675"/>
                    </a:cubicBezTo>
                    <a:cubicBezTo>
                      <a:pt x="0" y="4408"/>
                      <a:pt x="356" y="2155"/>
                      <a:pt x="1057" y="0"/>
                    </a:cubicBezTo>
                  </a:path>
                  <a:path w="21600" h="13350" stroke="0" extrusionOk="0">
                    <a:moveTo>
                      <a:pt x="1057" y="13349"/>
                    </a:moveTo>
                    <a:cubicBezTo>
                      <a:pt x="356" y="11194"/>
                      <a:pt x="0" y="8941"/>
                      <a:pt x="0" y="6675"/>
                    </a:cubicBezTo>
                    <a:cubicBezTo>
                      <a:pt x="0" y="4408"/>
                      <a:pt x="356" y="2155"/>
                      <a:pt x="1057" y="0"/>
                    </a:cubicBezTo>
                    <a:lnTo>
                      <a:pt x="21600" y="6675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bg1">
                        <a:lumMod val="8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167" name="Freeform 37"/>
              <p:cNvSpPr>
                <a:spLocks noChangeAspect="1"/>
              </p:cNvSpPr>
              <p:nvPr/>
            </p:nvSpPr>
            <p:spPr bwMode="auto">
              <a:xfrm>
                <a:off x="5208042" y="3140546"/>
                <a:ext cx="888699" cy="576913"/>
              </a:xfrm>
              <a:custGeom>
                <a:avLst/>
                <a:gdLst>
                  <a:gd name="T0" fmla="*/ 0 w 1200"/>
                  <a:gd name="T1" fmla="*/ 778 h 779"/>
                  <a:gd name="T2" fmla="*/ 1199 w 1200"/>
                  <a:gd name="T3" fmla="*/ 389 h 779"/>
                  <a:gd name="T4" fmla="*/ 0 w 1200"/>
                  <a:gd name="T5" fmla="*/ 0 h 7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00" h="779">
                    <a:moveTo>
                      <a:pt x="0" y="778"/>
                    </a:moveTo>
                    <a:lnTo>
                      <a:pt x="1199" y="389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bg1">
                        <a:lumMod val="8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168" name="Arc 39"/>
              <p:cNvSpPr>
                <a:spLocks noChangeAspect="1"/>
              </p:cNvSpPr>
              <p:nvPr/>
            </p:nvSpPr>
            <p:spPr bwMode="auto">
              <a:xfrm>
                <a:off x="5208042" y="2673980"/>
                <a:ext cx="887218" cy="754653"/>
              </a:xfrm>
              <a:custGeom>
                <a:avLst/>
                <a:gdLst>
                  <a:gd name="G0" fmla="+- 20543 0 0"/>
                  <a:gd name="G1" fmla="+- 17475 0 0"/>
                  <a:gd name="G2" fmla="+- 21600 0 0"/>
                  <a:gd name="T0" fmla="*/ 0 w 20543"/>
                  <a:gd name="T1" fmla="*/ 10800 h 17475"/>
                  <a:gd name="T2" fmla="*/ 7847 w 20543"/>
                  <a:gd name="T3" fmla="*/ 0 h 17475"/>
                  <a:gd name="T4" fmla="*/ 20543 w 20543"/>
                  <a:gd name="T5" fmla="*/ 17475 h 17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543" h="17475" fill="none" extrusionOk="0">
                    <a:moveTo>
                      <a:pt x="0" y="10800"/>
                    </a:moveTo>
                    <a:cubicBezTo>
                      <a:pt x="1409" y="6461"/>
                      <a:pt x="4156" y="2681"/>
                      <a:pt x="7847" y="0"/>
                    </a:cubicBezTo>
                  </a:path>
                  <a:path w="20543" h="17475" stroke="0" extrusionOk="0">
                    <a:moveTo>
                      <a:pt x="0" y="10800"/>
                    </a:moveTo>
                    <a:cubicBezTo>
                      <a:pt x="1409" y="6461"/>
                      <a:pt x="4156" y="2681"/>
                      <a:pt x="7847" y="0"/>
                    </a:cubicBezTo>
                    <a:lnTo>
                      <a:pt x="20543" y="17475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bg1">
                        <a:lumMod val="8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169" name="Freeform 40"/>
              <p:cNvSpPr>
                <a:spLocks noChangeAspect="1"/>
              </p:cNvSpPr>
              <p:nvPr/>
            </p:nvSpPr>
            <p:spPr bwMode="auto">
              <a:xfrm>
                <a:off x="5208042" y="2673980"/>
                <a:ext cx="888700" cy="755394"/>
              </a:xfrm>
              <a:custGeom>
                <a:avLst/>
                <a:gdLst>
                  <a:gd name="T0" fmla="*/ 0 w 1200"/>
                  <a:gd name="T1" fmla="*/ 630 h 1020"/>
                  <a:gd name="T2" fmla="*/ 1199 w 1200"/>
                  <a:gd name="T3" fmla="*/ 1019 h 1020"/>
                  <a:gd name="T4" fmla="*/ 458 w 1200"/>
                  <a:gd name="T5" fmla="*/ 0 h 10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00" h="1020">
                    <a:moveTo>
                      <a:pt x="0" y="630"/>
                    </a:moveTo>
                    <a:lnTo>
                      <a:pt x="1199" y="1019"/>
                    </a:lnTo>
                    <a:lnTo>
                      <a:pt x="458" y="0"/>
                    </a:lnTo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bg1">
                        <a:lumMod val="8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170" name="Arc 42"/>
              <p:cNvSpPr>
                <a:spLocks noChangeAspect="1"/>
              </p:cNvSpPr>
              <p:nvPr/>
            </p:nvSpPr>
            <p:spPr bwMode="auto">
              <a:xfrm>
                <a:off x="5547229" y="2495498"/>
                <a:ext cx="548772" cy="933132"/>
              </a:xfrm>
              <a:custGeom>
                <a:avLst/>
                <a:gdLst>
                  <a:gd name="G0" fmla="+- 12696 0 0"/>
                  <a:gd name="G1" fmla="+- 21600 0 0"/>
                  <a:gd name="G2" fmla="+- 21600 0 0"/>
                  <a:gd name="T0" fmla="*/ 0 w 12696"/>
                  <a:gd name="T1" fmla="*/ 4125 h 21600"/>
                  <a:gd name="T2" fmla="*/ 12696 w 12696"/>
                  <a:gd name="T3" fmla="*/ 0 h 21600"/>
                  <a:gd name="T4" fmla="*/ 12696 w 1269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696" h="21600" fill="none" extrusionOk="0">
                    <a:moveTo>
                      <a:pt x="0" y="4125"/>
                    </a:moveTo>
                    <a:cubicBezTo>
                      <a:pt x="3690" y="1444"/>
                      <a:pt x="8134" y="0"/>
                      <a:pt x="12695" y="0"/>
                    </a:cubicBezTo>
                  </a:path>
                  <a:path w="12696" h="21600" stroke="0" extrusionOk="0">
                    <a:moveTo>
                      <a:pt x="0" y="4125"/>
                    </a:moveTo>
                    <a:cubicBezTo>
                      <a:pt x="3690" y="1444"/>
                      <a:pt x="8134" y="0"/>
                      <a:pt x="12695" y="0"/>
                    </a:cubicBezTo>
                    <a:lnTo>
                      <a:pt x="12696" y="21600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bg1">
                        <a:lumMod val="8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171" name="Freeform 43"/>
              <p:cNvSpPr>
                <a:spLocks noChangeAspect="1"/>
              </p:cNvSpPr>
              <p:nvPr/>
            </p:nvSpPr>
            <p:spPr bwMode="auto">
              <a:xfrm>
                <a:off x="5547229" y="2495498"/>
                <a:ext cx="549513" cy="933873"/>
              </a:xfrm>
              <a:custGeom>
                <a:avLst/>
                <a:gdLst>
                  <a:gd name="T0" fmla="*/ 0 w 742"/>
                  <a:gd name="T1" fmla="*/ 241 h 1261"/>
                  <a:gd name="T2" fmla="*/ 741 w 742"/>
                  <a:gd name="T3" fmla="*/ 1260 h 1261"/>
                  <a:gd name="T4" fmla="*/ 741 w 742"/>
                  <a:gd name="T5" fmla="*/ 0 h 1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42" h="1261">
                    <a:moveTo>
                      <a:pt x="0" y="241"/>
                    </a:moveTo>
                    <a:lnTo>
                      <a:pt x="741" y="1260"/>
                    </a:lnTo>
                    <a:lnTo>
                      <a:pt x="741" y="0"/>
                    </a:lnTo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bg1">
                        <a:lumMod val="8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172" name="Oval 171"/>
              <p:cNvSpPr>
                <a:spLocks/>
              </p:cNvSpPr>
              <p:nvPr/>
            </p:nvSpPr>
            <p:spPr>
              <a:xfrm>
                <a:off x="5426613" y="2759613"/>
                <a:ext cx="1338775" cy="1338775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IN" sz="3200" dirty="0">
                    <a:solidFill>
                      <a:srgbClr val="7030A0"/>
                    </a:solidFill>
                  </a:rPr>
                  <a:t>4</a:t>
                </a:r>
                <a:r>
                  <a:rPr lang="en-IN" sz="3200" dirty="0" smtClean="0">
                    <a:solidFill>
                      <a:srgbClr val="7030A0"/>
                    </a:solidFill>
                  </a:rPr>
                  <a:t>0</a:t>
                </a:r>
                <a:r>
                  <a:rPr lang="en-IN" sz="1600" dirty="0" smtClean="0">
                    <a:solidFill>
                      <a:srgbClr val="7030A0"/>
                    </a:solidFill>
                  </a:rPr>
                  <a:t>%</a:t>
                </a:r>
                <a:endParaRPr lang="en-IN" sz="3200" dirty="0">
                  <a:solidFill>
                    <a:srgbClr val="7030A0"/>
                  </a:solidFill>
                </a:endParaRPr>
              </a:p>
            </p:txBody>
          </p:sp>
        </p:grpSp>
        <p:grpSp>
          <p:nvGrpSpPr>
            <p:cNvPr id="173" name="Group 172"/>
            <p:cNvGrpSpPr>
              <a:grpSpLocks noChangeAspect="1"/>
            </p:cNvGrpSpPr>
            <p:nvPr>
              <p:custDataLst>
                <p:custData r:id="rId7"/>
              </p:custDataLst>
            </p:nvPr>
          </p:nvGrpSpPr>
          <p:grpSpPr>
            <a:xfrm>
              <a:off x="4569792" y="4899680"/>
              <a:ext cx="1345337" cy="1345870"/>
              <a:chOff x="5162866" y="2495498"/>
              <a:chExt cx="1866270" cy="1867005"/>
            </a:xfrm>
          </p:grpSpPr>
          <p:sp>
            <p:nvSpPr>
              <p:cNvPr id="174" name="Arc 15"/>
              <p:cNvSpPr>
                <a:spLocks noChangeAspect="1"/>
              </p:cNvSpPr>
              <p:nvPr/>
            </p:nvSpPr>
            <p:spPr bwMode="auto">
              <a:xfrm>
                <a:off x="6095994" y="2495498"/>
                <a:ext cx="548771" cy="933132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12696"/>
                  <a:gd name="T1" fmla="*/ 0 h 21600"/>
                  <a:gd name="T2" fmla="*/ 12696 w 12696"/>
                  <a:gd name="T3" fmla="*/ 4125 h 21600"/>
                  <a:gd name="T4" fmla="*/ 0 w 1269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696" h="21600" fill="none" extrusionOk="0">
                    <a:moveTo>
                      <a:pt x="-1" y="0"/>
                    </a:moveTo>
                    <a:cubicBezTo>
                      <a:pt x="4561" y="0"/>
                      <a:pt x="9005" y="1444"/>
                      <a:pt x="12695" y="4125"/>
                    </a:cubicBezTo>
                  </a:path>
                  <a:path w="12696" h="21600" stroke="0" extrusionOk="0">
                    <a:moveTo>
                      <a:pt x="-1" y="0"/>
                    </a:moveTo>
                    <a:cubicBezTo>
                      <a:pt x="4561" y="0"/>
                      <a:pt x="9005" y="1444"/>
                      <a:pt x="12695" y="4125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7030A0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175" name="Freeform 16"/>
              <p:cNvSpPr>
                <a:spLocks noChangeAspect="1"/>
              </p:cNvSpPr>
              <p:nvPr/>
            </p:nvSpPr>
            <p:spPr bwMode="auto">
              <a:xfrm>
                <a:off x="6095994" y="2495498"/>
                <a:ext cx="548771" cy="933873"/>
              </a:xfrm>
              <a:custGeom>
                <a:avLst/>
                <a:gdLst>
                  <a:gd name="T0" fmla="*/ 0 w 741"/>
                  <a:gd name="T1" fmla="*/ 0 h 1261"/>
                  <a:gd name="T2" fmla="*/ 0 w 741"/>
                  <a:gd name="T3" fmla="*/ 1260 h 1261"/>
                  <a:gd name="T4" fmla="*/ 740 w 741"/>
                  <a:gd name="T5" fmla="*/ 241 h 1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41" h="1261">
                    <a:moveTo>
                      <a:pt x="0" y="0"/>
                    </a:moveTo>
                    <a:lnTo>
                      <a:pt x="0" y="1260"/>
                    </a:lnTo>
                    <a:lnTo>
                      <a:pt x="740" y="241"/>
                    </a:lnTo>
                  </a:path>
                </a:pathLst>
              </a:custGeom>
              <a:solidFill>
                <a:srgbClr val="7030A0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176" name="Arc 18"/>
              <p:cNvSpPr>
                <a:spLocks noChangeAspect="1"/>
              </p:cNvSpPr>
              <p:nvPr/>
            </p:nvSpPr>
            <p:spPr bwMode="auto">
              <a:xfrm>
                <a:off x="6095994" y="2673980"/>
                <a:ext cx="887216" cy="754653"/>
              </a:xfrm>
              <a:custGeom>
                <a:avLst/>
                <a:gdLst>
                  <a:gd name="G0" fmla="+- 0 0 0"/>
                  <a:gd name="G1" fmla="+- 17475 0 0"/>
                  <a:gd name="G2" fmla="+- 21600 0 0"/>
                  <a:gd name="T0" fmla="*/ 12696 w 20543"/>
                  <a:gd name="T1" fmla="*/ 0 h 17475"/>
                  <a:gd name="T2" fmla="*/ 20543 w 20543"/>
                  <a:gd name="T3" fmla="*/ 10800 h 17475"/>
                  <a:gd name="T4" fmla="*/ 0 w 20543"/>
                  <a:gd name="T5" fmla="*/ 17475 h 17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543" h="17475" fill="none" extrusionOk="0">
                    <a:moveTo>
                      <a:pt x="12695" y="0"/>
                    </a:moveTo>
                    <a:cubicBezTo>
                      <a:pt x="16386" y="2681"/>
                      <a:pt x="19133" y="6461"/>
                      <a:pt x="20542" y="10800"/>
                    </a:cubicBezTo>
                  </a:path>
                  <a:path w="20543" h="17475" stroke="0" extrusionOk="0">
                    <a:moveTo>
                      <a:pt x="12695" y="0"/>
                    </a:moveTo>
                    <a:cubicBezTo>
                      <a:pt x="16386" y="2681"/>
                      <a:pt x="19133" y="6461"/>
                      <a:pt x="20542" y="10800"/>
                    </a:cubicBezTo>
                    <a:lnTo>
                      <a:pt x="0" y="17475"/>
                    </a:lnTo>
                    <a:close/>
                  </a:path>
                </a:pathLst>
              </a:custGeom>
              <a:solidFill>
                <a:srgbClr val="7030A0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177" name="Freeform 19"/>
              <p:cNvSpPr>
                <a:spLocks noChangeAspect="1"/>
              </p:cNvSpPr>
              <p:nvPr/>
            </p:nvSpPr>
            <p:spPr bwMode="auto">
              <a:xfrm>
                <a:off x="6095994" y="2673980"/>
                <a:ext cx="887957" cy="755394"/>
              </a:xfrm>
              <a:custGeom>
                <a:avLst/>
                <a:gdLst>
                  <a:gd name="T0" fmla="*/ 740 w 1199"/>
                  <a:gd name="T1" fmla="*/ 0 h 1020"/>
                  <a:gd name="T2" fmla="*/ 0 w 1199"/>
                  <a:gd name="T3" fmla="*/ 1019 h 1020"/>
                  <a:gd name="T4" fmla="*/ 1198 w 1199"/>
                  <a:gd name="T5" fmla="*/ 630 h 10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99" h="1020">
                    <a:moveTo>
                      <a:pt x="740" y="0"/>
                    </a:moveTo>
                    <a:lnTo>
                      <a:pt x="0" y="1019"/>
                    </a:lnTo>
                    <a:lnTo>
                      <a:pt x="1198" y="630"/>
                    </a:lnTo>
                  </a:path>
                </a:pathLst>
              </a:custGeom>
              <a:solidFill>
                <a:srgbClr val="7030A0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178" name="Arc 21"/>
              <p:cNvSpPr>
                <a:spLocks noChangeAspect="1"/>
              </p:cNvSpPr>
              <p:nvPr/>
            </p:nvSpPr>
            <p:spPr bwMode="auto">
              <a:xfrm>
                <a:off x="6096001" y="3140546"/>
                <a:ext cx="933135" cy="576913"/>
              </a:xfrm>
              <a:custGeom>
                <a:avLst/>
                <a:gdLst>
                  <a:gd name="G0" fmla="+- 0 0 0"/>
                  <a:gd name="G1" fmla="+- 6675 0 0"/>
                  <a:gd name="G2" fmla="+- 21600 0 0"/>
                  <a:gd name="T0" fmla="*/ 20543 w 21600"/>
                  <a:gd name="T1" fmla="*/ 0 h 13350"/>
                  <a:gd name="T2" fmla="*/ 20543 w 21600"/>
                  <a:gd name="T3" fmla="*/ 13350 h 13350"/>
                  <a:gd name="T4" fmla="*/ 0 w 21600"/>
                  <a:gd name="T5" fmla="*/ 6675 h 133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13350" fill="none" extrusionOk="0">
                    <a:moveTo>
                      <a:pt x="20542" y="0"/>
                    </a:moveTo>
                    <a:cubicBezTo>
                      <a:pt x="21243" y="2155"/>
                      <a:pt x="21600" y="4408"/>
                      <a:pt x="21600" y="6675"/>
                    </a:cubicBezTo>
                    <a:cubicBezTo>
                      <a:pt x="21600" y="8941"/>
                      <a:pt x="21243" y="11194"/>
                      <a:pt x="20542" y="13349"/>
                    </a:cubicBezTo>
                  </a:path>
                  <a:path w="21600" h="13350" stroke="0" extrusionOk="0">
                    <a:moveTo>
                      <a:pt x="20542" y="0"/>
                    </a:moveTo>
                    <a:cubicBezTo>
                      <a:pt x="21243" y="2155"/>
                      <a:pt x="21600" y="4408"/>
                      <a:pt x="21600" y="6675"/>
                    </a:cubicBezTo>
                    <a:cubicBezTo>
                      <a:pt x="21600" y="8941"/>
                      <a:pt x="21243" y="11194"/>
                      <a:pt x="20542" y="13349"/>
                    </a:cubicBezTo>
                    <a:lnTo>
                      <a:pt x="0" y="6675"/>
                    </a:lnTo>
                    <a:close/>
                  </a:path>
                </a:pathLst>
              </a:custGeom>
              <a:solidFill>
                <a:srgbClr val="7030A0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179" name="Freeform 22"/>
              <p:cNvSpPr>
                <a:spLocks noChangeAspect="1"/>
              </p:cNvSpPr>
              <p:nvPr/>
            </p:nvSpPr>
            <p:spPr bwMode="auto">
              <a:xfrm>
                <a:off x="6096001" y="3140546"/>
                <a:ext cx="887959" cy="576913"/>
              </a:xfrm>
              <a:custGeom>
                <a:avLst/>
                <a:gdLst>
                  <a:gd name="T0" fmla="*/ 1198 w 1199"/>
                  <a:gd name="T1" fmla="*/ 0 h 779"/>
                  <a:gd name="T2" fmla="*/ 0 w 1199"/>
                  <a:gd name="T3" fmla="*/ 389 h 779"/>
                  <a:gd name="T4" fmla="*/ 1198 w 1199"/>
                  <a:gd name="T5" fmla="*/ 778 h 7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99" h="779">
                    <a:moveTo>
                      <a:pt x="1198" y="0"/>
                    </a:moveTo>
                    <a:lnTo>
                      <a:pt x="0" y="389"/>
                    </a:lnTo>
                    <a:lnTo>
                      <a:pt x="1198" y="778"/>
                    </a:lnTo>
                  </a:path>
                </a:pathLst>
              </a:custGeom>
              <a:solidFill>
                <a:srgbClr val="7030A0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180" name="Arc 24"/>
              <p:cNvSpPr>
                <a:spLocks noChangeAspect="1"/>
              </p:cNvSpPr>
              <p:nvPr/>
            </p:nvSpPr>
            <p:spPr bwMode="auto">
              <a:xfrm>
                <a:off x="6095994" y="3428632"/>
                <a:ext cx="887216" cy="754653"/>
              </a:xfrm>
              <a:custGeom>
                <a:avLst/>
                <a:gdLst>
                  <a:gd name="G0" fmla="+- 0 0 0"/>
                  <a:gd name="G1" fmla="+- 0 0 0"/>
                  <a:gd name="G2" fmla="+- 21600 0 0"/>
                  <a:gd name="T0" fmla="*/ 20543 w 20543"/>
                  <a:gd name="T1" fmla="*/ 6675 h 17475"/>
                  <a:gd name="T2" fmla="*/ 12696 w 20543"/>
                  <a:gd name="T3" fmla="*/ 17475 h 17475"/>
                  <a:gd name="T4" fmla="*/ 0 w 20543"/>
                  <a:gd name="T5" fmla="*/ 0 h 17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543" h="17475" fill="none" extrusionOk="0">
                    <a:moveTo>
                      <a:pt x="20542" y="6674"/>
                    </a:moveTo>
                    <a:cubicBezTo>
                      <a:pt x="19133" y="11013"/>
                      <a:pt x="16386" y="14793"/>
                      <a:pt x="12695" y="17474"/>
                    </a:cubicBezTo>
                  </a:path>
                  <a:path w="20543" h="17475" stroke="0" extrusionOk="0">
                    <a:moveTo>
                      <a:pt x="20542" y="6674"/>
                    </a:moveTo>
                    <a:cubicBezTo>
                      <a:pt x="19133" y="11013"/>
                      <a:pt x="16386" y="14793"/>
                      <a:pt x="12695" y="17474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030A0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181" name="Freeform 25"/>
              <p:cNvSpPr>
                <a:spLocks noChangeAspect="1"/>
              </p:cNvSpPr>
              <p:nvPr/>
            </p:nvSpPr>
            <p:spPr bwMode="auto">
              <a:xfrm>
                <a:off x="6095994" y="3428632"/>
                <a:ext cx="887957" cy="755394"/>
              </a:xfrm>
              <a:custGeom>
                <a:avLst/>
                <a:gdLst>
                  <a:gd name="T0" fmla="*/ 1198 w 1199"/>
                  <a:gd name="T1" fmla="*/ 389 h 1020"/>
                  <a:gd name="T2" fmla="*/ 0 w 1199"/>
                  <a:gd name="T3" fmla="*/ 0 h 1020"/>
                  <a:gd name="T4" fmla="*/ 740 w 1199"/>
                  <a:gd name="T5" fmla="*/ 1019 h 10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99" h="1020">
                    <a:moveTo>
                      <a:pt x="1198" y="389"/>
                    </a:moveTo>
                    <a:lnTo>
                      <a:pt x="0" y="0"/>
                    </a:lnTo>
                    <a:lnTo>
                      <a:pt x="740" y="1019"/>
                    </a:lnTo>
                  </a:path>
                </a:pathLst>
              </a:custGeom>
              <a:solidFill>
                <a:srgbClr val="7030A0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182" name="Arc 27"/>
              <p:cNvSpPr>
                <a:spLocks noChangeAspect="1"/>
              </p:cNvSpPr>
              <p:nvPr/>
            </p:nvSpPr>
            <p:spPr bwMode="auto">
              <a:xfrm>
                <a:off x="6095994" y="3428630"/>
                <a:ext cx="548771" cy="933132"/>
              </a:xfrm>
              <a:custGeom>
                <a:avLst/>
                <a:gdLst>
                  <a:gd name="G0" fmla="+- 0 0 0"/>
                  <a:gd name="G1" fmla="+- 0 0 0"/>
                  <a:gd name="G2" fmla="+- 21600 0 0"/>
                  <a:gd name="T0" fmla="*/ 12696 w 12696"/>
                  <a:gd name="T1" fmla="*/ 17475 h 21600"/>
                  <a:gd name="T2" fmla="*/ 0 w 12696"/>
                  <a:gd name="T3" fmla="*/ 21600 h 21600"/>
                  <a:gd name="T4" fmla="*/ 0 w 12696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696" h="21600" fill="none" extrusionOk="0">
                    <a:moveTo>
                      <a:pt x="12695" y="17474"/>
                    </a:moveTo>
                    <a:cubicBezTo>
                      <a:pt x="9005" y="20155"/>
                      <a:pt x="4561" y="21600"/>
                      <a:pt x="0" y="21600"/>
                    </a:cubicBezTo>
                  </a:path>
                  <a:path w="12696" h="21600" stroke="0" extrusionOk="0">
                    <a:moveTo>
                      <a:pt x="12695" y="17474"/>
                    </a:moveTo>
                    <a:cubicBezTo>
                      <a:pt x="9005" y="20155"/>
                      <a:pt x="4561" y="21600"/>
                      <a:pt x="0" y="2160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030A0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183" name="Freeform 28"/>
              <p:cNvSpPr>
                <a:spLocks noChangeAspect="1"/>
              </p:cNvSpPr>
              <p:nvPr/>
            </p:nvSpPr>
            <p:spPr bwMode="auto">
              <a:xfrm>
                <a:off x="6095994" y="3428630"/>
                <a:ext cx="548771" cy="933873"/>
              </a:xfrm>
              <a:custGeom>
                <a:avLst/>
                <a:gdLst>
                  <a:gd name="T0" fmla="*/ 740 w 741"/>
                  <a:gd name="T1" fmla="*/ 1019 h 1261"/>
                  <a:gd name="T2" fmla="*/ 0 w 741"/>
                  <a:gd name="T3" fmla="*/ 0 h 1261"/>
                  <a:gd name="T4" fmla="*/ 0 w 741"/>
                  <a:gd name="T5" fmla="*/ 1260 h 1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41" h="1261">
                    <a:moveTo>
                      <a:pt x="740" y="1019"/>
                    </a:moveTo>
                    <a:lnTo>
                      <a:pt x="0" y="0"/>
                    </a:lnTo>
                    <a:lnTo>
                      <a:pt x="0" y="1260"/>
                    </a:lnTo>
                  </a:path>
                </a:pathLst>
              </a:custGeom>
              <a:solidFill>
                <a:srgbClr val="7030A0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184" name="Arc 30"/>
              <p:cNvSpPr>
                <a:spLocks noChangeAspect="1"/>
              </p:cNvSpPr>
              <p:nvPr/>
            </p:nvSpPr>
            <p:spPr bwMode="auto">
              <a:xfrm>
                <a:off x="5547229" y="3428630"/>
                <a:ext cx="548772" cy="933132"/>
              </a:xfrm>
              <a:custGeom>
                <a:avLst/>
                <a:gdLst>
                  <a:gd name="G0" fmla="+- 12696 0 0"/>
                  <a:gd name="G1" fmla="+- 0 0 0"/>
                  <a:gd name="G2" fmla="+- 21600 0 0"/>
                  <a:gd name="T0" fmla="*/ 12696 w 12696"/>
                  <a:gd name="T1" fmla="*/ 21600 h 21600"/>
                  <a:gd name="T2" fmla="*/ 0 w 12696"/>
                  <a:gd name="T3" fmla="*/ 17475 h 21600"/>
                  <a:gd name="T4" fmla="*/ 12696 w 12696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696" h="21600" fill="none" extrusionOk="0">
                    <a:moveTo>
                      <a:pt x="12696" y="21600"/>
                    </a:moveTo>
                    <a:cubicBezTo>
                      <a:pt x="8134" y="21600"/>
                      <a:pt x="3690" y="20155"/>
                      <a:pt x="0" y="17474"/>
                    </a:cubicBezTo>
                  </a:path>
                  <a:path w="12696" h="21600" stroke="0" extrusionOk="0">
                    <a:moveTo>
                      <a:pt x="12696" y="21600"/>
                    </a:moveTo>
                    <a:cubicBezTo>
                      <a:pt x="8134" y="21600"/>
                      <a:pt x="3690" y="20155"/>
                      <a:pt x="0" y="17474"/>
                    </a:cubicBezTo>
                    <a:lnTo>
                      <a:pt x="12696" y="0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bg1">
                        <a:lumMod val="8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185" name="Freeform 31"/>
              <p:cNvSpPr>
                <a:spLocks noChangeAspect="1"/>
              </p:cNvSpPr>
              <p:nvPr/>
            </p:nvSpPr>
            <p:spPr bwMode="auto">
              <a:xfrm>
                <a:off x="5547229" y="3428630"/>
                <a:ext cx="549513" cy="933873"/>
              </a:xfrm>
              <a:custGeom>
                <a:avLst/>
                <a:gdLst>
                  <a:gd name="T0" fmla="*/ 741 w 742"/>
                  <a:gd name="T1" fmla="*/ 1260 h 1261"/>
                  <a:gd name="T2" fmla="*/ 741 w 742"/>
                  <a:gd name="T3" fmla="*/ 0 h 1261"/>
                  <a:gd name="T4" fmla="*/ 0 w 742"/>
                  <a:gd name="T5" fmla="*/ 1019 h 1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42" h="1261">
                    <a:moveTo>
                      <a:pt x="741" y="1260"/>
                    </a:moveTo>
                    <a:lnTo>
                      <a:pt x="741" y="0"/>
                    </a:lnTo>
                    <a:lnTo>
                      <a:pt x="0" y="1019"/>
                    </a:lnTo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bg1">
                        <a:lumMod val="8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186" name="Arc 33"/>
              <p:cNvSpPr>
                <a:spLocks noChangeAspect="1"/>
              </p:cNvSpPr>
              <p:nvPr/>
            </p:nvSpPr>
            <p:spPr bwMode="auto">
              <a:xfrm>
                <a:off x="5208042" y="3428632"/>
                <a:ext cx="887218" cy="754653"/>
              </a:xfrm>
              <a:custGeom>
                <a:avLst/>
                <a:gdLst>
                  <a:gd name="G0" fmla="+- 20543 0 0"/>
                  <a:gd name="G1" fmla="+- 0 0 0"/>
                  <a:gd name="G2" fmla="+- 21600 0 0"/>
                  <a:gd name="T0" fmla="*/ 7847 w 20543"/>
                  <a:gd name="T1" fmla="*/ 17475 h 17475"/>
                  <a:gd name="T2" fmla="*/ 0 w 20543"/>
                  <a:gd name="T3" fmla="*/ 6675 h 17475"/>
                  <a:gd name="T4" fmla="*/ 20543 w 20543"/>
                  <a:gd name="T5" fmla="*/ 0 h 17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543" h="17475" fill="none" extrusionOk="0">
                    <a:moveTo>
                      <a:pt x="7847" y="17474"/>
                    </a:moveTo>
                    <a:cubicBezTo>
                      <a:pt x="4156" y="14793"/>
                      <a:pt x="1409" y="11013"/>
                      <a:pt x="0" y="6674"/>
                    </a:cubicBezTo>
                  </a:path>
                  <a:path w="20543" h="17475" stroke="0" extrusionOk="0">
                    <a:moveTo>
                      <a:pt x="7847" y="17474"/>
                    </a:moveTo>
                    <a:cubicBezTo>
                      <a:pt x="4156" y="14793"/>
                      <a:pt x="1409" y="11013"/>
                      <a:pt x="0" y="6674"/>
                    </a:cubicBezTo>
                    <a:lnTo>
                      <a:pt x="20543" y="0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bg1">
                        <a:lumMod val="8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187" name="Freeform 34"/>
              <p:cNvSpPr>
                <a:spLocks noChangeAspect="1"/>
              </p:cNvSpPr>
              <p:nvPr/>
            </p:nvSpPr>
            <p:spPr bwMode="auto">
              <a:xfrm>
                <a:off x="5208042" y="3428632"/>
                <a:ext cx="888700" cy="755394"/>
              </a:xfrm>
              <a:custGeom>
                <a:avLst/>
                <a:gdLst>
                  <a:gd name="T0" fmla="*/ 458 w 1200"/>
                  <a:gd name="T1" fmla="*/ 1019 h 1020"/>
                  <a:gd name="T2" fmla="*/ 1199 w 1200"/>
                  <a:gd name="T3" fmla="*/ 0 h 1020"/>
                  <a:gd name="T4" fmla="*/ 0 w 1200"/>
                  <a:gd name="T5" fmla="*/ 389 h 10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00" h="1020">
                    <a:moveTo>
                      <a:pt x="458" y="1019"/>
                    </a:moveTo>
                    <a:lnTo>
                      <a:pt x="1199" y="0"/>
                    </a:lnTo>
                    <a:lnTo>
                      <a:pt x="0" y="389"/>
                    </a:lnTo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bg1">
                        <a:lumMod val="8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188" name="Arc 36"/>
              <p:cNvSpPr>
                <a:spLocks noChangeAspect="1"/>
              </p:cNvSpPr>
              <p:nvPr/>
            </p:nvSpPr>
            <p:spPr bwMode="auto">
              <a:xfrm>
                <a:off x="5162866" y="3140546"/>
                <a:ext cx="933134" cy="576913"/>
              </a:xfrm>
              <a:custGeom>
                <a:avLst/>
                <a:gdLst>
                  <a:gd name="G0" fmla="+- 21600 0 0"/>
                  <a:gd name="G1" fmla="+- 6675 0 0"/>
                  <a:gd name="G2" fmla="+- 21600 0 0"/>
                  <a:gd name="T0" fmla="*/ 1057 w 21600"/>
                  <a:gd name="T1" fmla="*/ 13350 h 13350"/>
                  <a:gd name="T2" fmla="*/ 1057 w 21600"/>
                  <a:gd name="T3" fmla="*/ 0 h 13350"/>
                  <a:gd name="T4" fmla="*/ 21600 w 21600"/>
                  <a:gd name="T5" fmla="*/ 6675 h 133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13350" fill="none" extrusionOk="0">
                    <a:moveTo>
                      <a:pt x="1057" y="13349"/>
                    </a:moveTo>
                    <a:cubicBezTo>
                      <a:pt x="356" y="11194"/>
                      <a:pt x="0" y="8941"/>
                      <a:pt x="0" y="6675"/>
                    </a:cubicBezTo>
                    <a:cubicBezTo>
                      <a:pt x="0" y="4408"/>
                      <a:pt x="356" y="2155"/>
                      <a:pt x="1057" y="0"/>
                    </a:cubicBezTo>
                  </a:path>
                  <a:path w="21600" h="13350" stroke="0" extrusionOk="0">
                    <a:moveTo>
                      <a:pt x="1057" y="13349"/>
                    </a:moveTo>
                    <a:cubicBezTo>
                      <a:pt x="356" y="11194"/>
                      <a:pt x="0" y="8941"/>
                      <a:pt x="0" y="6675"/>
                    </a:cubicBezTo>
                    <a:cubicBezTo>
                      <a:pt x="0" y="4408"/>
                      <a:pt x="356" y="2155"/>
                      <a:pt x="1057" y="0"/>
                    </a:cubicBezTo>
                    <a:lnTo>
                      <a:pt x="21600" y="6675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bg1">
                        <a:lumMod val="8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189" name="Freeform 37"/>
              <p:cNvSpPr>
                <a:spLocks noChangeAspect="1"/>
              </p:cNvSpPr>
              <p:nvPr/>
            </p:nvSpPr>
            <p:spPr bwMode="auto">
              <a:xfrm>
                <a:off x="5208042" y="3140546"/>
                <a:ext cx="888699" cy="576913"/>
              </a:xfrm>
              <a:custGeom>
                <a:avLst/>
                <a:gdLst>
                  <a:gd name="T0" fmla="*/ 0 w 1200"/>
                  <a:gd name="T1" fmla="*/ 778 h 779"/>
                  <a:gd name="T2" fmla="*/ 1199 w 1200"/>
                  <a:gd name="T3" fmla="*/ 389 h 779"/>
                  <a:gd name="T4" fmla="*/ 0 w 1200"/>
                  <a:gd name="T5" fmla="*/ 0 h 7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00" h="779">
                    <a:moveTo>
                      <a:pt x="0" y="778"/>
                    </a:moveTo>
                    <a:lnTo>
                      <a:pt x="1199" y="389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bg1">
                        <a:lumMod val="8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190" name="Arc 39"/>
              <p:cNvSpPr>
                <a:spLocks noChangeAspect="1"/>
              </p:cNvSpPr>
              <p:nvPr/>
            </p:nvSpPr>
            <p:spPr bwMode="auto">
              <a:xfrm>
                <a:off x="5208042" y="2673980"/>
                <a:ext cx="887218" cy="754653"/>
              </a:xfrm>
              <a:custGeom>
                <a:avLst/>
                <a:gdLst>
                  <a:gd name="G0" fmla="+- 20543 0 0"/>
                  <a:gd name="G1" fmla="+- 17475 0 0"/>
                  <a:gd name="G2" fmla="+- 21600 0 0"/>
                  <a:gd name="T0" fmla="*/ 0 w 20543"/>
                  <a:gd name="T1" fmla="*/ 10800 h 17475"/>
                  <a:gd name="T2" fmla="*/ 7847 w 20543"/>
                  <a:gd name="T3" fmla="*/ 0 h 17475"/>
                  <a:gd name="T4" fmla="*/ 20543 w 20543"/>
                  <a:gd name="T5" fmla="*/ 17475 h 17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543" h="17475" fill="none" extrusionOk="0">
                    <a:moveTo>
                      <a:pt x="0" y="10800"/>
                    </a:moveTo>
                    <a:cubicBezTo>
                      <a:pt x="1409" y="6461"/>
                      <a:pt x="4156" y="2681"/>
                      <a:pt x="7847" y="0"/>
                    </a:cubicBezTo>
                  </a:path>
                  <a:path w="20543" h="17475" stroke="0" extrusionOk="0">
                    <a:moveTo>
                      <a:pt x="0" y="10800"/>
                    </a:moveTo>
                    <a:cubicBezTo>
                      <a:pt x="1409" y="6461"/>
                      <a:pt x="4156" y="2681"/>
                      <a:pt x="7847" y="0"/>
                    </a:cubicBezTo>
                    <a:lnTo>
                      <a:pt x="20543" y="17475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bg1">
                        <a:lumMod val="8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191" name="Freeform 40"/>
              <p:cNvSpPr>
                <a:spLocks noChangeAspect="1"/>
              </p:cNvSpPr>
              <p:nvPr/>
            </p:nvSpPr>
            <p:spPr bwMode="auto">
              <a:xfrm>
                <a:off x="5208042" y="2673980"/>
                <a:ext cx="888700" cy="755394"/>
              </a:xfrm>
              <a:custGeom>
                <a:avLst/>
                <a:gdLst>
                  <a:gd name="T0" fmla="*/ 0 w 1200"/>
                  <a:gd name="T1" fmla="*/ 630 h 1020"/>
                  <a:gd name="T2" fmla="*/ 1199 w 1200"/>
                  <a:gd name="T3" fmla="*/ 1019 h 1020"/>
                  <a:gd name="T4" fmla="*/ 458 w 1200"/>
                  <a:gd name="T5" fmla="*/ 0 h 10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00" h="1020">
                    <a:moveTo>
                      <a:pt x="0" y="630"/>
                    </a:moveTo>
                    <a:lnTo>
                      <a:pt x="1199" y="1019"/>
                    </a:lnTo>
                    <a:lnTo>
                      <a:pt x="458" y="0"/>
                    </a:lnTo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bg1">
                        <a:lumMod val="8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192" name="Arc 42"/>
              <p:cNvSpPr>
                <a:spLocks noChangeAspect="1"/>
              </p:cNvSpPr>
              <p:nvPr/>
            </p:nvSpPr>
            <p:spPr bwMode="auto">
              <a:xfrm>
                <a:off x="5547229" y="2495498"/>
                <a:ext cx="548772" cy="933132"/>
              </a:xfrm>
              <a:custGeom>
                <a:avLst/>
                <a:gdLst>
                  <a:gd name="G0" fmla="+- 12696 0 0"/>
                  <a:gd name="G1" fmla="+- 21600 0 0"/>
                  <a:gd name="G2" fmla="+- 21600 0 0"/>
                  <a:gd name="T0" fmla="*/ 0 w 12696"/>
                  <a:gd name="T1" fmla="*/ 4125 h 21600"/>
                  <a:gd name="T2" fmla="*/ 12696 w 12696"/>
                  <a:gd name="T3" fmla="*/ 0 h 21600"/>
                  <a:gd name="T4" fmla="*/ 12696 w 1269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696" h="21600" fill="none" extrusionOk="0">
                    <a:moveTo>
                      <a:pt x="0" y="4125"/>
                    </a:moveTo>
                    <a:cubicBezTo>
                      <a:pt x="3690" y="1444"/>
                      <a:pt x="8134" y="0"/>
                      <a:pt x="12695" y="0"/>
                    </a:cubicBezTo>
                  </a:path>
                  <a:path w="12696" h="21600" stroke="0" extrusionOk="0">
                    <a:moveTo>
                      <a:pt x="0" y="4125"/>
                    </a:moveTo>
                    <a:cubicBezTo>
                      <a:pt x="3690" y="1444"/>
                      <a:pt x="8134" y="0"/>
                      <a:pt x="12695" y="0"/>
                    </a:cubicBezTo>
                    <a:lnTo>
                      <a:pt x="12696" y="21600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bg1">
                        <a:lumMod val="8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193" name="Freeform 43"/>
              <p:cNvSpPr>
                <a:spLocks noChangeAspect="1"/>
              </p:cNvSpPr>
              <p:nvPr/>
            </p:nvSpPr>
            <p:spPr bwMode="auto">
              <a:xfrm>
                <a:off x="5547229" y="2495498"/>
                <a:ext cx="549513" cy="933873"/>
              </a:xfrm>
              <a:custGeom>
                <a:avLst/>
                <a:gdLst>
                  <a:gd name="T0" fmla="*/ 0 w 742"/>
                  <a:gd name="T1" fmla="*/ 241 h 1261"/>
                  <a:gd name="T2" fmla="*/ 741 w 742"/>
                  <a:gd name="T3" fmla="*/ 1260 h 1261"/>
                  <a:gd name="T4" fmla="*/ 741 w 742"/>
                  <a:gd name="T5" fmla="*/ 0 h 1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42" h="1261">
                    <a:moveTo>
                      <a:pt x="0" y="241"/>
                    </a:moveTo>
                    <a:lnTo>
                      <a:pt x="741" y="1260"/>
                    </a:lnTo>
                    <a:lnTo>
                      <a:pt x="741" y="0"/>
                    </a:lnTo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bg1">
                        <a:lumMod val="8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194" name="Oval 193"/>
              <p:cNvSpPr>
                <a:spLocks/>
              </p:cNvSpPr>
              <p:nvPr/>
            </p:nvSpPr>
            <p:spPr>
              <a:xfrm>
                <a:off x="5426613" y="2759613"/>
                <a:ext cx="1338775" cy="1338775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IN" sz="3200" dirty="0">
                    <a:solidFill>
                      <a:srgbClr val="7030A0"/>
                    </a:solidFill>
                  </a:rPr>
                  <a:t>5</a:t>
                </a:r>
                <a:r>
                  <a:rPr lang="en-IN" sz="3200" dirty="0" smtClean="0">
                    <a:solidFill>
                      <a:srgbClr val="7030A0"/>
                    </a:solidFill>
                  </a:rPr>
                  <a:t>0</a:t>
                </a:r>
                <a:r>
                  <a:rPr lang="en-IN" sz="1600" dirty="0" smtClean="0">
                    <a:solidFill>
                      <a:srgbClr val="7030A0"/>
                    </a:solidFill>
                  </a:rPr>
                  <a:t>%</a:t>
                </a:r>
                <a:endParaRPr lang="en-IN" sz="3200" dirty="0">
                  <a:solidFill>
                    <a:srgbClr val="7030A0"/>
                  </a:solidFill>
                </a:endParaRPr>
              </a:p>
            </p:txBody>
          </p:sp>
        </p:grpSp>
        <p:grpSp>
          <p:nvGrpSpPr>
            <p:cNvPr id="195" name="Group 194"/>
            <p:cNvGrpSpPr>
              <a:grpSpLocks noChangeAspect="1"/>
            </p:cNvGrpSpPr>
            <p:nvPr>
              <p:custDataLst>
                <p:custData r:id="rId8"/>
              </p:custDataLst>
            </p:nvPr>
          </p:nvGrpSpPr>
          <p:grpSpPr>
            <a:xfrm>
              <a:off x="6093792" y="1038670"/>
              <a:ext cx="1345337" cy="1345870"/>
              <a:chOff x="5162866" y="2495498"/>
              <a:chExt cx="1866270" cy="1867005"/>
            </a:xfrm>
          </p:grpSpPr>
          <p:sp>
            <p:nvSpPr>
              <p:cNvPr id="196" name="Arc 15"/>
              <p:cNvSpPr>
                <a:spLocks noChangeAspect="1"/>
              </p:cNvSpPr>
              <p:nvPr/>
            </p:nvSpPr>
            <p:spPr bwMode="auto">
              <a:xfrm>
                <a:off x="6095994" y="2495498"/>
                <a:ext cx="548771" cy="933132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12696"/>
                  <a:gd name="T1" fmla="*/ 0 h 21600"/>
                  <a:gd name="T2" fmla="*/ 12696 w 12696"/>
                  <a:gd name="T3" fmla="*/ 4125 h 21600"/>
                  <a:gd name="T4" fmla="*/ 0 w 1269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696" h="21600" fill="none" extrusionOk="0">
                    <a:moveTo>
                      <a:pt x="-1" y="0"/>
                    </a:moveTo>
                    <a:cubicBezTo>
                      <a:pt x="4561" y="0"/>
                      <a:pt x="9005" y="1444"/>
                      <a:pt x="12695" y="4125"/>
                    </a:cubicBezTo>
                  </a:path>
                  <a:path w="12696" h="21600" stroke="0" extrusionOk="0">
                    <a:moveTo>
                      <a:pt x="-1" y="0"/>
                    </a:moveTo>
                    <a:cubicBezTo>
                      <a:pt x="4561" y="0"/>
                      <a:pt x="9005" y="1444"/>
                      <a:pt x="12695" y="4125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7030A0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197" name="Freeform 16"/>
              <p:cNvSpPr>
                <a:spLocks noChangeAspect="1"/>
              </p:cNvSpPr>
              <p:nvPr/>
            </p:nvSpPr>
            <p:spPr bwMode="auto">
              <a:xfrm>
                <a:off x="6095994" y="2495498"/>
                <a:ext cx="548771" cy="933873"/>
              </a:xfrm>
              <a:custGeom>
                <a:avLst/>
                <a:gdLst>
                  <a:gd name="T0" fmla="*/ 0 w 741"/>
                  <a:gd name="T1" fmla="*/ 0 h 1261"/>
                  <a:gd name="T2" fmla="*/ 0 w 741"/>
                  <a:gd name="T3" fmla="*/ 1260 h 1261"/>
                  <a:gd name="T4" fmla="*/ 740 w 741"/>
                  <a:gd name="T5" fmla="*/ 241 h 1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41" h="1261">
                    <a:moveTo>
                      <a:pt x="0" y="0"/>
                    </a:moveTo>
                    <a:lnTo>
                      <a:pt x="0" y="1260"/>
                    </a:lnTo>
                    <a:lnTo>
                      <a:pt x="740" y="241"/>
                    </a:lnTo>
                  </a:path>
                </a:pathLst>
              </a:custGeom>
              <a:solidFill>
                <a:srgbClr val="7030A0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198" name="Arc 18"/>
              <p:cNvSpPr>
                <a:spLocks noChangeAspect="1"/>
              </p:cNvSpPr>
              <p:nvPr/>
            </p:nvSpPr>
            <p:spPr bwMode="auto">
              <a:xfrm>
                <a:off x="6095994" y="2673980"/>
                <a:ext cx="887216" cy="754653"/>
              </a:xfrm>
              <a:custGeom>
                <a:avLst/>
                <a:gdLst>
                  <a:gd name="G0" fmla="+- 0 0 0"/>
                  <a:gd name="G1" fmla="+- 17475 0 0"/>
                  <a:gd name="G2" fmla="+- 21600 0 0"/>
                  <a:gd name="T0" fmla="*/ 12696 w 20543"/>
                  <a:gd name="T1" fmla="*/ 0 h 17475"/>
                  <a:gd name="T2" fmla="*/ 20543 w 20543"/>
                  <a:gd name="T3" fmla="*/ 10800 h 17475"/>
                  <a:gd name="T4" fmla="*/ 0 w 20543"/>
                  <a:gd name="T5" fmla="*/ 17475 h 17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543" h="17475" fill="none" extrusionOk="0">
                    <a:moveTo>
                      <a:pt x="12695" y="0"/>
                    </a:moveTo>
                    <a:cubicBezTo>
                      <a:pt x="16386" y="2681"/>
                      <a:pt x="19133" y="6461"/>
                      <a:pt x="20542" y="10800"/>
                    </a:cubicBezTo>
                  </a:path>
                  <a:path w="20543" h="17475" stroke="0" extrusionOk="0">
                    <a:moveTo>
                      <a:pt x="12695" y="0"/>
                    </a:moveTo>
                    <a:cubicBezTo>
                      <a:pt x="16386" y="2681"/>
                      <a:pt x="19133" y="6461"/>
                      <a:pt x="20542" y="10800"/>
                    </a:cubicBezTo>
                    <a:lnTo>
                      <a:pt x="0" y="17475"/>
                    </a:lnTo>
                    <a:close/>
                  </a:path>
                </a:pathLst>
              </a:custGeom>
              <a:solidFill>
                <a:srgbClr val="7030A0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199" name="Freeform 19"/>
              <p:cNvSpPr>
                <a:spLocks noChangeAspect="1"/>
              </p:cNvSpPr>
              <p:nvPr/>
            </p:nvSpPr>
            <p:spPr bwMode="auto">
              <a:xfrm>
                <a:off x="6095994" y="2673980"/>
                <a:ext cx="887957" cy="755394"/>
              </a:xfrm>
              <a:custGeom>
                <a:avLst/>
                <a:gdLst>
                  <a:gd name="T0" fmla="*/ 740 w 1199"/>
                  <a:gd name="T1" fmla="*/ 0 h 1020"/>
                  <a:gd name="T2" fmla="*/ 0 w 1199"/>
                  <a:gd name="T3" fmla="*/ 1019 h 1020"/>
                  <a:gd name="T4" fmla="*/ 1198 w 1199"/>
                  <a:gd name="T5" fmla="*/ 630 h 10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99" h="1020">
                    <a:moveTo>
                      <a:pt x="740" y="0"/>
                    </a:moveTo>
                    <a:lnTo>
                      <a:pt x="0" y="1019"/>
                    </a:lnTo>
                    <a:lnTo>
                      <a:pt x="1198" y="630"/>
                    </a:lnTo>
                  </a:path>
                </a:pathLst>
              </a:custGeom>
              <a:solidFill>
                <a:srgbClr val="7030A0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200" name="Arc 21"/>
              <p:cNvSpPr>
                <a:spLocks noChangeAspect="1"/>
              </p:cNvSpPr>
              <p:nvPr/>
            </p:nvSpPr>
            <p:spPr bwMode="auto">
              <a:xfrm>
                <a:off x="6096001" y="3140546"/>
                <a:ext cx="933135" cy="576913"/>
              </a:xfrm>
              <a:custGeom>
                <a:avLst/>
                <a:gdLst>
                  <a:gd name="G0" fmla="+- 0 0 0"/>
                  <a:gd name="G1" fmla="+- 6675 0 0"/>
                  <a:gd name="G2" fmla="+- 21600 0 0"/>
                  <a:gd name="T0" fmla="*/ 20543 w 21600"/>
                  <a:gd name="T1" fmla="*/ 0 h 13350"/>
                  <a:gd name="T2" fmla="*/ 20543 w 21600"/>
                  <a:gd name="T3" fmla="*/ 13350 h 13350"/>
                  <a:gd name="T4" fmla="*/ 0 w 21600"/>
                  <a:gd name="T5" fmla="*/ 6675 h 133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13350" fill="none" extrusionOk="0">
                    <a:moveTo>
                      <a:pt x="20542" y="0"/>
                    </a:moveTo>
                    <a:cubicBezTo>
                      <a:pt x="21243" y="2155"/>
                      <a:pt x="21600" y="4408"/>
                      <a:pt x="21600" y="6675"/>
                    </a:cubicBezTo>
                    <a:cubicBezTo>
                      <a:pt x="21600" y="8941"/>
                      <a:pt x="21243" y="11194"/>
                      <a:pt x="20542" y="13349"/>
                    </a:cubicBezTo>
                  </a:path>
                  <a:path w="21600" h="13350" stroke="0" extrusionOk="0">
                    <a:moveTo>
                      <a:pt x="20542" y="0"/>
                    </a:moveTo>
                    <a:cubicBezTo>
                      <a:pt x="21243" y="2155"/>
                      <a:pt x="21600" y="4408"/>
                      <a:pt x="21600" y="6675"/>
                    </a:cubicBezTo>
                    <a:cubicBezTo>
                      <a:pt x="21600" y="8941"/>
                      <a:pt x="21243" y="11194"/>
                      <a:pt x="20542" y="13349"/>
                    </a:cubicBezTo>
                    <a:lnTo>
                      <a:pt x="0" y="6675"/>
                    </a:lnTo>
                    <a:close/>
                  </a:path>
                </a:pathLst>
              </a:custGeom>
              <a:solidFill>
                <a:srgbClr val="7030A0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201" name="Freeform 22"/>
              <p:cNvSpPr>
                <a:spLocks noChangeAspect="1"/>
              </p:cNvSpPr>
              <p:nvPr/>
            </p:nvSpPr>
            <p:spPr bwMode="auto">
              <a:xfrm>
                <a:off x="6096001" y="3140546"/>
                <a:ext cx="887959" cy="576913"/>
              </a:xfrm>
              <a:custGeom>
                <a:avLst/>
                <a:gdLst>
                  <a:gd name="T0" fmla="*/ 1198 w 1199"/>
                  <a:gd name="T1" fmla="*/ 0 h 779"/>
                  <a:gd name="T2" fmla="*/ 0 w 1199"/>
                  <a:gd name="T3" fmla="*/ 389 h 779"/>
                  <a:gd name="T4" fmla="*/ 1198 w 1199"/>
                  <a:gd name="T5" fmla="*/ 778 h 7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99" h="779">
                    <a:moveTo>
                      <a:pt x="1198" y="0"/>
                    </a:moveTo>
                    <a:lnTo>
                      <a:pt x="0" y="389"/>
                    </a:lnTo>
                    <a:lnTo>
                      <a:pt x="1198" y="778"/>
                    </a:lnTo>
                  </a:path>
                </a:pathLst>
              </a:custGeom>
              <a:solidFill>
                <a:srgbClr val="7030A0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202" name="Arc 24"/>
              <p:cNvSpPr>
                <a:spLocks noChangeAspect="1"/>
              </p:cNvSpPr>
              <p:nvPr/>
            </p:nvSpPr>
            <p:spPr bwMode="auto">
              <a:xfrm>
                <a:off x="6095994" y="3428632"/>
                <a:ext cx="887216" cy="754653"/>
              </a:xfrm>
              <a:custGeom>
                <a:avLst/>
                <a:gdLst>
                  <a:gd name="G0" fmla="+- 0 0 0"/>
                  <a:gd name="G1" fmla="+- 0 0 0"/>
                  <a:gd name="G2" fmla="+- 21600 0 0"/>
                  <a:gd name="T0" fmla="*/ 20543 w 20543"/>
                  <a:gd name="T1" fmla="*/ 6675 h 17475"/>
                  <a:gd name="T2" fmla="*/ 12696 w 20543"/>
                  <a:gd name="T3" fmla="*/ 17475 h 17475"/>
                  <a:gd name="T4" fmla="*/ 0 w 20543"/>
                  <a:gd name="T5" fmla="*/ 0 h 17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543" h="17475" fill="none" extrusionOk="0">
                    <a:moveTo>
                      <a:pt x="20542" y="6674"/>
                    </a:moveTo>
                    <a:cubicBezTo>
                      <a:pt x="19133" y="11013"/>
                      <a:pt x="16386" y="14793"/>
                      <a:pt x="12695" y="17474"/>
                    </a:cubicBezTo>
                  </a:path>
                  <a:path w="20543" h="17475" stroke="0" extrusionOk="0">
                    <a:moveTo>
                      <a:pt x="20542" y="6674"/>
                    </a:moveTo>
                    <a:cubicBezTo>
                      <a:pt x="19133" y="11013"/>
                      <a:pt x="16386" y="14793"/>
                      <a:pt x="12695" y="17474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030A0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203" name="Freeform 25"/>
              <p:cNvSpPr>
                <a:spLocks noChangeAspect="1"/>
              </p:cNvSpPr>
              <p:nvPr/>
            </p:nvSpPr>
            <p:spPr bwMode="auto">
              <a:xfrm>
                <a:off x="6095994" y="3428632"/>
                <a:ext cx="887957" cy="755394"/>
              </a:xfrm>
              <a:custGeom>
                <a:avLst/>
                <a:gdLst>
                  <a:gd name="T0" fmla="*/ 1198 w 1199"/>
                  <a:gd name="T1" fmla="*/ 389 h 1020"/>
                  <a:gd name="T2" fmla="*/ 0 w 1199"/>
                  <a:gd name="T3" fmla="*/ 0 h 1020"/>
                  <a:gd name="T4" fmla="*/ 740 w 1199"/>
                  <a:gd name="T5" fmla="*/ 1019 h 10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99" h="1020">
                    <a:moveTo>
                      <a:pt x="1198" y="389"/>
                    </a:moveTo>
                    <a:lnTo>
                      <a:pt x="0" y="0"/>
                    </a:lnTo>
                    <a:lnTo>
                      <a:pt x="740" y="1019"/>
                    </a:lnTo>
                  </a:path>
                </a:pathLst>
              </a:custGeom>
              <a:solidFill>
                <a:srgbClr val="7030A0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204" name="Arc 27"/>
              <p:cNvSpPr>
                <a:spLocks noChangeAspect="1"/>
              </p:cNvSpPr>
              <p:nvPr/>
            </p:nvSpPr>
            <p:spPr bwMode="auto">
              <a:xfrm>
                <a:off x="6095994" y="3428630"/>
                <a:ext cx="548771" cy="933132"/>
              </a:xfrm>
              <a:custGeom>
                <a:avLst/>
                <a:gdLst>
                  <a:gd name="G0" fmla="+- 0 0 0"/>
                  <a:gd name="G1" fmla="+- 0 0 0"/>
                  <a:gd name="G2" fmla="+- 21600 0 0"/>
                  <a:gd name="T0" fmla="*/ 12696 w 12696"/>
                  <a:gd name="T1" fmla="*/ 17475 h 21600"/>
                  <a:gd name="T2" fmla="*/ 0 w 12696"/>
                  <a:gd name="T3" fmla="*/ 21600 h 21600"/>
                  <a:gd name="T4" fmla="*/ 0 w 12696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696" h="21600" fill="none" extrusionOk="0">
                    <a:moveTo>
                      <a:pt x="12695" y="17474"/>
                    </a:moveTo>
                    <a:cubicBezTo>
                      <a:pt x="9005" y="20155"/>
                      <a:pt x="4561" y="21600"/>
                      <a:pt x="0" y="21600"/>
                    </a:cubicBezTo>
                  </a:path>
                  <a:path w="12696" h="21600" stroke="0" extrusionOk="0">
                    <a:moveTo>
                      <a:pt x="12695" y="17474"/>
                    </a:moveTo>
                    <a:cubicBezTo>
                      <a:pt x="9005" y="20155"/>
                      <a:pt x="4561" y="21600"/>
                      <a:pt x="0" y="2160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030A0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205" name="Freeform 28"/>
              <p:cNvSpPr>
                <a:spLocks noChangeAspect="1"/>
              </p:cNvSpPr>
              <p:nvPr/>
            </p:nvSpPr>
            <p:spPr bwMode="auto">
              <a:xfrm>
                <a:off x="6095994" y="3428630"/>
                <a:ext cx="548771" cy="933873"/>
              </a:xfrm>
              <a:custGeom>
                <a:avLst/>
                <a:gdLst>
                  <a:gd name="T0" fmla="*/ 740 w 741"/>
                  <a:gd name="T1" fmla="*/ 1019 h 1261"/>
                  <a:gd name="T2" fmla="*/ 0 w 741"/>
                  <a:gd name="T3" fmla="*/ 0 h 1261"/>
                  <a:gd name="T4" fmla="*/ 0 w 741"/>
                  <a:gd name="T5" fmla="*/ 1260 h 1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41" h="1261">
                    <a:moveTo>
                      <a:pt x="740" y="1019"/>
                    </a:moveTo>
                    <a:lnTo>
                      <a:pt x="0" y="0"/>
                    </a:lnTo>
                    <a:lnTo>
                      <a:pt x="0" y="1260"/>
                    </a:lnTo>
                  </a:path>
                </a:pathLst>
              </a:custGeom>
              <a:solidFill>
                <a:srgbClr val="7030A0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206" name="Arc 30"/>
              <p:cNvSpPr>
                <a:spLocks noChangeAspect="1"/>
              </p:cNvSpPr>
              <p:nvPr/>
            </p:nvSpPr>
            <p:spPr bwMode="auto">
              <a:xfrm>
                <a:off x="5547229" y="3428630"/>
                <a:ext cx="548772" cy="933132"/>
              </a:xfrm>
              <a:custGeom>
                <a:avLst/>
                <a:gdLst>
                  <a:gd name="G0" fmla="+- 12696 0 0"/>
                  <a:gd name="G1" fmla="+- 0 0 0"/>
                  <a:gd name="G2" fmla="+- 21600 0 0"/>
                  <a:gd name="T0" fmla="*/ 12696 w 12696"/>
                  <a:gd name="T1" fmla="*/ 21600 h 21600"/>
                  <a:gd name="T2" fmla="*/ 0 w 12696"/>
                  <a:gd name="T3" fmla="*/ 17475 h 21600"/>
                  <a:gd name="T4" fmla="*/ 12696 w 12696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696" h="21600" fill="none" extrusionOk="0">
                    <a:moveTo>
                      <a:pt x="12696" y="21600"/>
                    </a:moveTo>
                    <a:cubicBezTo>
                      <a:pt x="8134" y="21600"/>
                      <a:pt x="3690" y="20155"/>
                      <a:pt x="0" y="17474"/>
                    </a:cubicBezTo>
                  </a:path>
                  <a:path w="12696" h="21600" stroke="0" extrusionOk="0">
                    <a:moveTo>
                      <a:pt x="12696" y="21600"/>
                    </a:moveTo>
                    <a:cubicBezTo>
                      <a:pt x="8134" y="21600"/>
                      <a:pt x="3690" y="20155"/>
                      <a:pt x="0" y="17474"/>
                    </a:cubicBezTo>
                    <a:lnTo>
                      <a:pt x="12696" y="0"/>
                    </a:lnTo>
                    <a:close/>
                  </a:path>
                </a:pathLst>
              </a:custGeom>
              <a:solidFill>
                <a:srgbClr val="7030A0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bg1">
                        <a:lumMod val="8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207" name="Freeform 31"/>
              <p:cNvSpPr>
                <a:spLocks noChangeAspect="1"/>
              </p:cNvSpPr>
              <p:nvPr/>
            </p:nvSpPr>
            <p:spPr bwMode="auto">
              <a:xfrm>
                <a:off x="5547229" y="3428630"/>
                <a:ext cx="549513" cy="933873"/>
              </a:xfrm>
              <a:custGeom>
                <a:avLst/>
                <a:gdLst>
                  <a:gd name="T0" fmla="*/ 741 w 742"/>
                  <a:gd name="T1" fmla="*/ 1260 h 1261"/>
                  <a:gd name="T2" fmla="*/ 741 w 742"/>
                  <a:gd name="T3" fmla="*/ 0 h 1261"/>
                  <a:gd name="T4" fmla="*/ 0 w 742"/>
                  <a:gd name="T5" fmla="*/ 1019 h 1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42" h="1261">
                    <a:moveTo>
                      <a:pt x="741" y="1260"/>
                    </a:moveTo>
                    <a:lnTo>
                      <a:pt x="741" y="0"/>
                    </a:lnTo>
                    <a:lnTo>
                      <a:pt x="0" y="1019"/>
                    </a:lnTo>
                  </a:path>
                </a:pathLst>
              </a:custGeom>
              <a:solidFill>
                <a:srgbClr val="7030A0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bg1">
                        <a:lumMod val="8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208" name="Arc 33"/>
              <p:cNvSpPr>
                <a:spLocks noChangeAspect="1"/>
              </p:cNvSpPr>
              <p:nvPr/>
            </p:nvSpPr>
            <p:spPr bwMode="auto">
              <a:xfrm>
                <a:off x="5208042" y="3428632"/>
                <a:ext cx="887218" cy="754653"/>
              </a:xfrm>
              <a:custGeom>
                <a:avLst/>
                <a:gdLst>
                  <a:gd name="G0" fmla="+- 20543 0 0"/>
                  <a:gd name="G1" fmla="+- 0 0 0"/>
                  <a:gd name="G2" fmla="+- 21600 0 0"/>
                  <a:gd name="T0" fmla="*/ 7847 w 20543"/>
                  <a:gd name="T1" fmla="*/ 17475 h 17475"/>
                  <a:gd name="T2" fmla="*/ 0 w 20543"/>
                  <a:gd name="T3" fmla="*/ 6675 h 17475"/>
                  <a:gd name="T4" fmla="*/ 20543 w 20543"/>
                  <a:gd name="T5" fmla="*/ 0 h 17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543" h="17475" fill="none" extrusionOk="0">
                    <a:moveTo>
                      <a:pt x="7847" y="17474"/>
                    </a:moveTo>
                    <a:cubicBezTo>
                      <a:pt x="4156" y="14793"/>
                      <a:pt x="1409" y="11013"/>
                      <a:pt x="0" y="6674"/>
                    </a:cubicBezTo>
                  </a:path>
                  <a:path w="20543" h="17475" stroke="0" extrusionOk="0">
                    <a:moveTo>
                      <a:pt x="7847" y="17474"/>
                    </a:moveTo>
                    <a:cubicBezTo>
                      <a:pt x="4156" y="14793"/>
                      <a:pt x="1409" y="11013"/>
                      <a:pt x="0" y="6674"/>
                    </a:cubicBezTo>
                    <a:lnTo>
                      <a:pt x="20543" y="0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bg1">
                        <a:lumMod val="8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209" name="Freeform 34"/>
              <p:cNvSpPr>
                <a:spLocks noChangeAspect="1"/>
              </p:cNvSpPr>
              <p:nvPr/>
            </p:nvSpPr>
            <p:spPr bwMode="auto">
              <a:xfrm>
                <a:off x="5208042" y="3428632"/>
                <a:ext cx="888700" cy="755394"/>
              </a:xfrm>
              <a:custGeom>
                <a:avLst/>
                <a:gdLst>
                  <a:gd name="T0" fmla="*/ 458 w 1200"/>
                  <a:gd name="T1" fmla="*/ 1019 h 1020"/>
                  <a:gd name="T2" fmla="*/ 1199 w 1200"/>
                  <a:gd name="T3" fmla="*/ 0 h 1020"/>
                  <a:gd name="T4" fmla="*/ 0 w 1200"/>
                  <a:gd name="T5" fmla="*/ 389 h 10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00" h="1020">
                    <a:moveTo>
                      <a:pt x="458" y="1019"/>
                    </a:moveTo>
                    <a:lnTo>
                      <a:pt x="1199" y="0"/>
                    </a:lnTo>
                    <a:lnTo>
                      <a:pt x="0" y="389"/>
                    </a:lnTo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bg1">
                        <a:lumMod val="8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210" name="Arc 36"/>
              <p:cNvSpPr>
                <a:spLocks noChangeAspect="1"/>
              </p:cNvSpPr>
              <p:nvPr/>
            </p:nvSpPr>
            <p:spPr bwMode="auto">
              <a:xfrm>
                <a:off x="5162866" y="3140546"/>
                <a:ext cx="933134" cy="576913"/>
              </a:xfrm>
              <a:custGeom>
                <a:avLst/>
                <a:gdLst>
                  <a:gd name="G0" fmla="+- 21600 0 0"/>
                  <a:gd name="G1" fmla="+- 6675 0 0"/>
                  <a:gd name="G2" fmla="+- 21600 0 0"/>
                  <a:gd name="T0" fmla="*/ 1057 w 21600"/>
                  <a:gd name="T1" fmla="*/ 13350 h 13350"/>
                  <a:gd name="T2" fmla="*/ 1057 w 21600"/>
                  <a:gd name="T3" fmla="*/ 0 h 13350"/>
                  <a:gd name="T4" fmla="*/ 21600 w 21600"/>
                  <a:gd name="T5" fmla="*/ 6675 h 133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13350" fill="none" extrusionOk="0">
                    <a:moveTo>
                      <a:pt x="1057" y="13349"/>
                    </a:moveTo>
                    <a:cubicBezTo>
                      <a:pt x="356" y="11194"/>
                      <a:pt x="0" y="8941"/>
                      <a:pt x="0" y="6675"/>
                    </a:cubicBezTo>
                    <a:cubicBezTo>
                      <a:pt x="0" y="4408"/>
                      <a:pt x="356" y="2155"/>
                      <a:pt x="1057" y="0"/>
                    </a:cubicBezTo>
                  </a:path>
                  <a:path w="21600" h="13350" stroke="0" extrusionOk="0">
                    <a:moveTo>
                      <a:pt x="1057" y="13349"/>
                    </a:moveTo>
                    <a:cubicBezTo>
                      <a:pt x="356" y="11194"/>
                      <a:pt x="0" y="8941"/>
                      <a:pt x="0" y="6675"/>
                    </a:cubicBezTo>
                    <a:cubicBezTo>
                      <a:pt x="0" y="4408"/>
                      <a:pt x="356" y="2155"/>
                      <a:pt x="1057" y="0"/>
                    </a:cubicBezTo>
                    <a:lnTo>
                      <a:pt x="21600" y="6675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bg1">
                        <a:lumMod val="8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211" name="Freeform 37"/>
              <p:cNvSpPr>
                <a:spLocks noChangeAspect="1"/>
              </p:cNvSpPr>
              <p:nvPr/>
            </p:nvSpPr>
            <p:spPr bwMode="auto">
              <a:xfrm>
                <a:off x="5208042" y="3140546"/>
                <a:ext cx="888699" cy="576913"/>
              </a:xfrm>
              <a:custGeom>
                <a:avLst/>
                <a:gdLst>
                  <a:gd name="T0" fmla="*/ 0 w 1200"/>
                  <a:gd name="T1" fmla="*/ 778 h 779"/>
                  <a:gd name="T2" fmla="*/ 1199 w 1200"/>
                  <a:gd name="T3" fmla="*/ 389 h 779"/>
                  <a:gd name="T4" fmla="*/ 0 w 1200"/>
                  <a:gd name="T5" fmla="*/ 0 h 7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00" h="779">
                    <a:moveTo>
                      <a:pt x="0" y="778"/>
                    </a:moveTo>
                    <a:lnTo>
                      <a:pt x="1199" y="389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bg1">
                        <a:lumMod val="8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212" name="Arc 39"/>
              <p:cNvSpPr>
                <a:spLocks noChangeAspect="1"/>
              </p:cNvSpPr>
              <p:nvPr/>
            </p:nvSpPr>
            <p:spPr bwMode="auto">
              <a:xfrm>
                <a:off x="5208042" y="2673980"/>
                <a:ext cx="887218" cy="754653"/>
              </a:xfrm>
              <a:custGeom>
                <a:avLst/>
                <a:gdLst>
                  <a:gd name="G0" fmla="+- 20543 0 0"/>
                  <a:gd name="G1" fmla="+- 17475 0 0"/>
                  <a:gd name="G2" fmla="+- 21600 0 0"/>
                  <a:gd name="T0" fmla="*/ 0 w 20543"/>
                  <a:gd name="T1" fmla="*/ 10800 h 17475"/>
                  <a:gd name="T2" fmla="*/ 7847 w 20543"/>
                  <a:gd name="T3" fmla="*/ 0 h 17475"/>
                  <a:gd name="T4" fmla="*/ 20543 w 20543"/>
                  <a:gd name="T5" fmla="*/ 17475 h 17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543" h="17475" fill="none" extrusionOk="0">
                    <a:moveTo>
                      <a:pt x="0" y="10800"/>
                    </a:moveTo>
                    <a:cubicBezTo>
                      <a:pt x="1409" y="6461"/>
                      <a:pt x="4156" y="2681"/>
                      <a:pt x="7847" y="0"/>
                    </a:cubicBezTo>
                  </a:path>
                  <a:path w="20543" h="17475" stroke="0" extrusionOk="0">
                    <a:moveTo>
                      <a:pt x="0" y="10800"/>
                    </a:moveTo>
                    <a:cubicBezTo>
                      <a:pt x="1409" y="6461"/>
                      <a:pt x="4156" y="2681"/>
                      <a:pt x="7847" y="0"/>
                    </a:cubicBezTo>
                    <a:lnTo>
                      <a:pt x="20543" y="17475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bg1">
                        <a:lumMod val="8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213" name="Freeform 40"/>
              <p:cNvSpPr>
                <a:spLocks noChangeAspect="1"/>
              </p:cNvSpPr>
              <p:nvPr/>
            </p:nvSpPr>
            <p:spPr bwMode="auto">
              <a:xfrm>
                <a:off x="5208042" y="2673980"/>
                <a:ext cx="888700" cy="755394"/>
              </a:xfrm>
              <a:custGeom>
                <a:avLst/>
                <a:gdLst>
                  <a:gd name="T0" fmla="*/ 0 w 1200"/>
                  <a:gd name="T1" fmla="*/ 630 h 1020"/>
                  <a:gd name="T2" fmla="*/ 1199 w 1200"/>
                  <a:gd name="T3" fmla="*/ 1019 h 1020"/>
                  <a:gd name="T4" fmla="*/ 458 w 1200"/>
                  <a:gd name="T5" fmla="*/ 0 h 10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00" h="1020">
                    <a:moveTo>
                      <a:pt x="0" y="630"/>
                    </a:moveTo>
                    <a:lnTo>
                      <a:pt x="1199" y="1019"/>
                    </a:lnTo>
                    <a:lnTo>
                      <a:pt x="458" y="0"/>
                    </a:lnTo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bg1">
                        <a:lumMod val="8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214" name="Arc 42"/>
              <p:cNvSpPr>
                <a:spLocks noChangeAspect="1"/>
              </p:cNvSpPr>
              <p:nvPr/>
            </p:nvSpPr>
            <p:spPr bwMode="auto">
              <a:xfrm>
                <a:off x="5547229" y="2495498"/>
                <a:ext cx="548772" cy="933132"/>
              </a:xfrm>
              <a:custGeom>
                <a:avLst/>
                <a:gdLst>
                  <a:gd name="G0" fmla="+- 12696 0 0"/>
                  <a:gd name="G1" fmla="+- 21600 0 0"/>
                  <a:gd name="G2" fmla="+- 21600 0 0"/>
                  <a:gd name="T0" fmla="*/ 0 w 12696"/>
                  <a:gd name="T1" fmla="*/ 4125 h 21600"/>
                  <a:gd name="T2" fmla="*/ 12696 w 12696"/>
                  <a:gd name="T3" fmla="*/ 0 h 21600"/>
                  <a:gd name="T4" fmla="*/ 12696 w 1269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696" h="21600" fill="none" extrusionOk="0">
                    <a:moveTo>
                      <a:pt x="0" y="4125"/>
                    </a:moveTo>
                    <a:cubicBezTo>
                      <a:pt x="3690" y="1444"/>
                      <a:pt x="8134" y="0"/>
                      <a:pt x="12695" y="0"/>
                    </a:cubicBezTo>
                  </a:path>
                  <a:path w="12696" h="21600" stroke="0" extrusionOk="0">
                    <a:moveTo>
                      <a:pt x="0" y="4125"/>
                    </a:moveTo>
                    <a:cubicBezTo>
                      <a:pt x="3690" y="1444"/>
                      <a:pt x="8134" y="0"/>
                      <a:pt x="12695" y="0"/>
                    </a:cubicBezTo>
                    <a:lnTo>
                      <a:pt x="12696" y="21600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bg1">
                        <a:lumMod val="8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215" name="Freeform 43"/>
              <p:cNvSpPr>
                <a:spLocks noChangeAspect="1"/>
              </p:cNvSpPr>
              <p:nvPr/>
            </p:nvSpPr>
            <p:spPr bwMode="auto">
              <a:xfrm>
                <a:off x="5547229" y="2495498"/>
                <a:ext cx="549513" cy="933873"/>
              </a:xfrm>
              <a:custGeom>
                <a:avLst/>
                <a:gdLst>
                  <a:gd name="T0" fmla="*/ 0 w 742"/>
                  <a:gd name="T1" fmla="*/ 241 h 1261"/>
                  <a:gd name="T2" fmla="*/ 741 w 742"/>
                  <a:gd name="T3" fmla="*/ 1260 h 1261"/>
                  <a:gd name="T4" fmla="*/ 741 w 742"/>
                  <a:gd name="T5" fmla="*/ 0 h 1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42" h="1261">
                    <a:moveTo>
                      <a:pt x="0" y="241"/>
                    </a:moveTo>
                    <a:lnTo>
                      <a:pt x="741" y="1260"/>
                    </a:lnTo>
                    <a:lnTo>
                      <a:pt x="741" y="0"/>
                    </a:lnTo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bg1">
                        <a:lumMod val="8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216" name="Oval 215"/>
              <p:cNvSpPr>
                <a:spLocks/>
              </p:cNvSpPr>
              <p:nvPr/>
            </p:nvSpPr>
            <p:spPr>
              <a:xfrm>
                <a:off x="5426613" y="2759613"/>
                <a:ext cx="1338775" cy="1338775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IN" sz="3200" dirty="0" smtClean="0">
                    <a:solidFill>
                      <a:srgbClr val="7030A0"/>
                    </a:solidFill>
                  </a:rPr>
                  <a:t>60</a:t>
                </a:r>
                <a:r>
                  <a:rPr lang="en-IN" sz="1600" dirty="0" smtClean="0">
                    <a:solidFill>
                      <a:srgbClr val="7030A0"/>
                    </a:solidFill>
                  </a:rPr>
                  <a:t>%</a:t>
                </a:r>
                <a:endParaRPr lang="en-IN" sz="3200" dirty="0">
                  <a:solidFill>
                    <a:srgbClr val="7030A0"/>
                  </a:solidFill>
                </a:endParaRPr>
              </a:p>
            </p:txBody>
          </p:sp>
        </p:grpSp>
        <p:grpSp>
          <p:nvGrpSpPr>
            <p:cNvPr id="217" name="Group 216"/>
            <p:cNvGrpSpPr>
              <a:grpSpLocks noChangeAspect="1"/>
            </p:cNvGrpSpPr>
            <p:nvPr>
              <p:custDataLst>
                <p:custData r:id="rId9"/>
              </p:custDataLst>
            </p:nvPr>
          </p:nvGrpSpPr>
          <p:grpSpPr>
            <a:xfrm>
              <a:off x="6093792" y="2969175"/>
              <a:ext cx="1345337" cy="1345870"/>
              <a:chOff x="5162866" y="2495498"/>
              <a:chExt cx="1866270" cy="1867005"/>
            </a:xfrm>
          </p:grpSpPr>
          <p:sp>
            <p:nvSpPr>
              <p:cNvPr id="218" name="Arc 15"/>
              <p:cNvSpPr>
                <a:spLocks noChangeAspect="1"/>
              </p:cNvSpPr>
              <p:nvPr/>
            </p:nvSpPr>
            <p:spPr bwMode="auto">
              <a:xfrm>
                <a:off x="6095994" y="2495498"/>
                <a:ext cx="548771" cy="933132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12696"/>
                  <a:gd name="T1" fmla="*/ 0 h 21600"/>
                  <a:gd name="T2" fmla="*/ 12696 w 12696"/>
                  <a:gd name="T3" fmla="*/ 4125 h 21600"/>
                  <a:gd name="T4" fmla="*/ 0 w 1269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696" h="21600" fill="none" extrusionOk="0">
                    <a:moveTo>
                      <a:pt x="-1" y="0"/>
                    </a:moveTo>
                    <a:cubicBezTo>
                      <a:pt x="4561" y="0"/>
                      <a:pt x="9005" y="1444"/>
                      <a:pt x="12695" y="4125"/>
                    </a:cubicBezTo>
                  </a:path>
                  <a:path w="12696" h="21600" stroke="0" extrusionOk="0">
                    <a:moveTo>
                      <a:pt x="-1" y="0"/>
                    </a:moveTo>
                    <a:cubicBezTo>
                      <a:pt x="4561" y="0"/>
                      <a:pt x="9005" y="1444"/>
                      <a:pt x="12695" y="4125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7030A0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219" name="Freeform 16"/>
              <p:cNvSpPr>
                <a:spLocks noChangeAspect="1"/>
              </p:cNvSpPr>
              <p:nvPr/>
            </p:nvSpPr>
            <p:spPr bwMode="auto">
              <a:xfrm>
                <a:off x="6095994" y="2495498"/>
                <a:ext cx="548771" cy="933873"/>
              </a:xfrm>
              <a:custGeom>
                <a:avLst/>
                <a:gdLst>
                  <a:gd name="T0" fmla="*/ 0 w 741"/>
                  <a:gd name="T1" fmla="*/ 0 h 1261"/>
                  <a:gd name="T2" fmla="*/ 0 w 741"/>
                  <a:gd name="T3" fmla="*/ 1260 h 1261"/>
                  <a:gd name="T4" fmla="*/ 740 w 741"/>
                  <a:gd name="T5" fmla="*/ 241 h 1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41" h="1261">
                    <a:moveTo>
                      <a:pt x="0" y="0"/>
                    </a:moveTo>
                    <a:lnTo>
                      <a:pt x="0" y="1260"/>
                    </a:lnTo>
                    <a:lnTo>
                      <a:pt x="740" y="241"/>
                    </a:lnTo>
                  </a:path>
                </a:pathLst>
              </a:custGeom>
              <a:solidFill>
                <a:srgbClr val="7030A0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220" name="Arc 18"/>
              <p:cNvSpPr>
                <a:spLocks noChangeAspect="1"/>
              </p:cNvSpPr>
              <p:nvPr/>
            </p:nvSpPr>
            <p:spPr bwMode="auto">
              <a:xfrm>
                <a:off x="6095994" y="2673980"/>
                <a:ext cx="887216" cy="754653"/>
              </a:xfrm>
              <a:custGeom>
                <a:avLst/>
                <a:gdLst>
                  <a:gd name="G0" fmla="+- 0 0 0"/>
                  <a:gd name="G1" fmla="+- 17475 0 0"/>
                  <a:gd name="G2" fmla="+- 21600 0 0"/>
                  <a:gd name="T0" fmla="*/ 12696 w 20543"/>
                  <a:gd name="T1" fmla="*/ 0 h 17475"/>
                  <a:gd name="T2" fmla="*/ 20543 w 20543"/>
                  <a:gd name="T3" fmla="*/ 10800 h 17475"/>
                  <a:gd name="T4" fmla="*/ 0 w 20543"/>
                  <a:gd name="T5" fmla="*/ 17475 h 17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543" h="17475" fill="none" extrusionOk="0">
                    <a:moveTo>
                      <a:pt x="12695" y="0"/>
                    </a:moveTo>
                    <a:cubicBezTo>
                      <a:pt x="16386" y="2681"/>
                      <a:pt x="19133" y="6461"/>
                      <a:pt x="20542" y="10800"/>
                    </a:cubicBezTo>
                  </a:path>
                  <a:path w="20543" h="17475" stroke="0" extrusionOk="0">
                    <a:moveTo>
                      <a:pt x="12695" y="0"/>
                    </a:moveTo>
                    <a:cubicBezTo>
                      <a:pt x="16386" y="2681"/>
                      <a:pt x="19133" y="6461"/>
                      <a:pt x="20542" y="10800"/>
                    </a:cubicBezTo>
                    <a:lnTo>
                      <a:pt x="0" y="17475"/>
                    </a:lnTo>
                    <a:close/>
                  </a:path>
                </a:pathLst>
              </a:custGeom>
              <a:solidFill>
                <a:srgbClr val="7030A0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221" name="Freeform 19"/>
              <p:cNvSpPr>
                <a:spLocks noChangeAspect="1"/>
              </p:cNvSpPr>
              <p:nvPr/>
            </p:nvSpPr>
            <p:spPr bwMode="auto">
              <a:xfrm>
                <a:off x="6095994" y="2673980"/>
                <a:ext cx="887957" cy="755394"/>
              </a:xfrm>
              <a:custGeom>
                <a:avLst/>
                <a:gdLst>
                  <a:gd name="T0" fmla="*/ 740 w 1199"/>
                  <a:gd name="T1" fmla="*/ 0 h 1020"/>
                  <a:gd name="T2" fmla="*/ 0 w 1199"/>
                  <a:gd name="T3" fmla="*/ 1019 h 1020"/>
                  <a:gd name="T4" fmla="*/ 1198 w 1199"/>
                  <a:gd name="T5" fmla="*/ 630 h 10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99" h="1020">
                    <a:moveTo>
                      <a:pt x="740" y="0"/>
                    </a:moveTo>
                    <a:lnTo>
                      <a:pt x="0" y="1019"/>
                    </a:lnTo>
                    <a:lnTo>
                      <a:pt x="1198" y="630"/>
                    </a:lnTo>
                  </a:path>
                </a:pathLst>
              </a:custGeom>
              <a:solidFill>
                <a:srgbClr val="7030A0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222" name="Arc 21"/>
              <p:cNvSpPr>
                <a:spLocks noChangeAspect="1"/>
              </p:cNvSpPr>
              <p:nvPr/>
            </p:nvSpPr>
            <p:spPr bwMode="auto">
              <a:xfrm>
                <a:off x="6096001" y="3140546"/>
                <a:ext cx="933135" cy="576913"/>
              </a:xfrm>
              <a:custGeom>
                <a:avLst/>
                <a:gdLst>
                  <a:gd name="G0" fmla="+- 0 0 0"/>
                  <a:gd name="G1" fmla="+- 6675 0 0"/>
                  <a:gd name="G2" fmla="+- 21600 0 0"/>
                  <a:gd name="T0" fmla="*/ 20543 w 21600"/>
                  <a:gd name="T1" fmla="*/ 0 h 13350"/>
                  <a:gd name="T2" fmla="*/ 20543 w 21600"/>
                  <a:gd name="T3" fmla="*/ 13350 h 13350"/>
                  <a:gd name="T4" fmla="*/ 0 w 21600"/>
                  <a:gd name="T5" fmla="*/ 6675 h 133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13350" fill="none" extrusionOk="0">
                    <a:moveTo>
                      <a:pt x="20542" y="0"/>
                    </a:moveTo>
                    <a:cubicBezTo>
                      <a:pt x="21243" y="2155"/>
                      <a:pt x="21600" y="4408"/>
                      <a:pt x="21600" y="6675"/>
                    </a:cubicBezTo>
                    <a:cubicBezTo>
                      <a:pt x="21600" y="8941"/>
                      <a:pt x="21243" y="11194"/>
                      <a:pt x="20542" y="13349"/>
                    </a:cubicBezTo>
                  </a:path>
                  <a:path w="21600" h="13350" stroke="0" extrusionOk="0">
                    <a:moveTo>
                      <a:pt x="20542" y="0"/>
                    </a:moveTo>
                    <a:cubicBezTo>
                      <a:pt x="21243" y="2155"/>
                      <a:pt x="21600" y="4408"/>
                      <a:pt x="21600" y="6675"/>
                    </a:cubicBezTo>
                    <a:cubicBezTo>
                      <a:pt x="21600" y="8941"/>
                      <a:pt x="21243" y="11194"/>
                      <a:pt x="20542" y="13349"/>
                    </a:cubicBezTo>
                    <a:lnTo>
                      <a:pt x="0" y="6675"/>
                    </a:lnTo>
                    <a:close/>
                  </a:path>
                </a:pathLst>
              </a:custGeom>
              <a:solidFill>
                <a:srgbClr val="7030A0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223" name="Freeform 22"/>
              <p:cNvSpPr>
                <a:spLocks noChangeAspect="1"/>
              </p:cNvSpPr>
              <p:nvPr/>
            </p:nvSpPr>
            <p:spPr bwMode="auto">
              <a:xfrm>
                <a:off x="6096001" y="3140546"/>
                <a:ext cx="887959" cy="576913"/>
              </a:xfrm>
              <a:custGeom>
                <a:avLst/>
                <a:gdLst>
                  <a:gd name="T0" fmla="*/ 1198 w 1199"/>
                  <a:gd name="T1" fmla="*/ 0 h 779"/>
                  <a:gd name="T2" fmla="*/ 0 w 1199"/>
                  <a:gd name="T3" fmla="*/ 389 h 779"/>
                  <a:gd name="T4" fmla="*/ 1198 w 1199"/>
                  <a:gd name="T5" fmla="*/ 778 h 7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99" h="779">
                    <a:moveTo>
                      <a:pt x="1198" y="0"/>
                    </a:moveTo>
                    <a:lnTo>
                      <a:pt x="0" y="389"/>
                    </a:lnTo>
                    <a:lnTo>
                      <a:pt x="1198" y="778"/>
                    </a:lnTo>
                  </a:path>
                </a:pathLst>
              </a:custGeom>
              <a:solidFill>
                <a:srgbClr val="7030A0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224" name="Arc 24"/>
              <p:cNvSpPr>
                <a:spLocks noChangeAspect="1"/>
              </p:cNvSpPr>
              <p:nvPr/>
            </p:nvSpPr>
            <p:spPr bwMode="auto">
              <a:xfrm>
                <a:off x="6095994" y="3428632"/>
                <a:ext cx="887216" cy="754653"/>
              </a:xfrm>
              <a:custGeom>
                <a:avLst/>
                <a:gdLst>
                  <a:gd name="G0" fmla="+- 0 0 0"/>
                  <a:gd name="G1" fmla="+- 0 0 0"/>
                  <a:gd name="G2" fmla="+- 21600 0 0"/>
                  <a:gd name="T0" fmla="*/ 20543 w 20543"/>
                  <a:gd name="T1" fmla="*/ 6675 h 17475"/>
                  <a:gd name="T2" fmla="*/ 12696 w 20543"/>
                  <a:gd name="T3" fmla="*/ 17475 h 17475"/>
                  <a:gd name="T4" fmla="*/ 0 w 20543"/>
                  <a:gd name="T5" fmla="*/ 0 h 17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543" h="17475" fill="none" extrusionOk="0">
                    <a:moveTo>
                      <a:pt x="20542" y="6674"/>
                    </a:moveTo>
                    <a:cubicBezTo>
                      <a:pt x="19133" y="11013"/>
                      <a:pt x="16386" y="14793"/>
                      <a:pt x="12695" y="17474"/>
                    </a:cubicBezTo>
                  </a:path>
                  <a:path w="20543" h="17475" stroke="0" extrusionOk="0">
                    <a:moveTo>
                      <a:pt x="20542" y="6674"/>
                    </a:moveTo>
                    <a:cubicBezTo>
                      <a:pt x="19133" y="11013"/>
                      <a:pt x="16386" y="14793"/>
                      <a:pt x="12695" y="17474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030A0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225" name="Freeform 25"/>
              <p:cNvSpPr>
                <a:spLocks noChangeAspect="1"/>
              </p:cNvSpPr>
              <p:nvPr/>
            </p:nvSpPr>
            <p:spPr bwMode="auto">
              <a:xfrm>
                <a:off x="6095994" y="3428632"/>
                <a:ext cx="887957" cy="755394"/>
              </a:xfrm>
              <a:custGeom>
                <a:avLst/>
                <a:gdLst>
                  <a:gd name="T0" fmla="*/ 1198 w 1199"/>
                  <a:gd name="T1" fmla="*/ 389 h 1020"/>
                  <a:gd name="T2" fmla="*/ 0 w 1199"/>
                  <a:gd name="T3" fmla="*/ 0 h 1020"/>
                  <a:gd name="T4" fmla="*/ 740 w 1199"/>
                  <a:gd name="T5" fmla="*/ 1019 h 10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99" h="1020">
                    <a:moveTo>
                      <a:pt x="1198" y="389"/>
                    </a:moveTo>
                    <a:lnTo>
                      <a:pt x="0" y="0"/>
                    </a:lnTo>
                    <a:lnTo>
                      <a:pt x="740" y="1019"/>
                    </a:lnTo>
                  </a:path>
                </a:pathLst>
              </a:custGeom>
              <a:solidFill>
                <a:srgbClr val="7030A0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226" name="Arc 27"/>
              <p:cNvSpPr>
                <a:spLocks noChangeAspect="1"/>
              </p:cNvSpPr>
              <p:nvPr/>
            </p:nvSpPr>
            <p:spPr bwMode="auto">
              <a:xfrm>
                <a:off x="6095994" y="3428630"/>
                <a:ext cx="548771" cy="933132"/>
              </a:xfrm>
              <a:custGeom>
                <a:avLst/>
                <a:gdLst>
                  <a:gd name="G0" fmla="+- 0 0 0"/>
                  <a:gd name="G1" fmla="+- 0 0 0"/>
                  <a:gd name="G2" fmla="+- 21600 0 0"/>
                  <a:gd name="T0" fmla="*/ 12696 w 12696"/>
                  <a:gd name="T1" fmla="*/ 17475 h 21600"/>
                  <a:gd name="T2" fmla="*/ 0 w 12696"/>
                  <a:gd name="T3" fmla="*/ 21600 h 21600"/>
                  <a:gd name="T4" fmla="*/ 0 w 12696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696" h="21600" fill="none" extrusionOk="0">
                    <a:moveTo>
                      <a:pt x="12695" y="17474"/>
                    </a:moveTo>
                    <a:cubicBezTo>
                      <a:pt x="9005" y="20155"/>
                      <a:pt x="4561" y="21600"/>
                      <a:pt x="0" y="21600"/>
                    </a:cubicBezTo>
                  </a:path>
                  <a:path w="12696" h="21600" stroke="0" extrusionOk="0">
                    <a:moveTo>
                      <a:pt x="12695" y="17474"/>
                    </a:moveTo>
                    <a:cubicBezTo>
                      <a:pt x="9005" y="20155"/>
                      <a:pt x="4561" y="21600"/>
                      <a:pt x="0" y="2160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030A0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227" name="Freeform 28"/>
              <p:cNvSpPr>
                <a:spLocks noChangeAspect="1"/>
              </p:cNvSpPr>
              <p:nvPr/>
            </p:nvSpPr>
            <p:spPr bwMode="auto">
              <a:xfrm>
                <a:off x="6095994" y="3428630"/>
                <a:ext cx="548771" cy="933873"/>
              </a:xfrm>
              <a:custGeom>
                <a:avLst/>
                <a:gdLst>
                  <a:gd name="T0" fmla="*/ 740 w 741"/>
                  <a:gd name="T1" fmla="*/ 1019 h 1261"/>
                  <a:gd name="T2" fmla="*/ 0 w 741"/>
                  <a:gd name="T3" fmla="*/ 0 h 1261"/>
                  <a:gd name="T4" fmla="*/ 0 w 741"/>
                  <a:gd name="T5" fmla="*/ 1260 h 1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41" h="1261">
                    <a:moveTo>
                      <a:pt x="740" y="1019"/>
                    </a:moveTo>
                    <a:lnTo>
                      <a:pt x="0" y="0"/>
                    </a:lnTo>
                    <a:lnTo>
                      <a:pt x="0" y="1260"/>
                    </a:lnTo>
                  </a:path>
                </a:pathLst>
              </a:custGeom>
              <a:solidFill>
                <a:srgbClr val="7030A0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228" name="Arc 30"/>
              <p:cNvSpPr>
                <a:spLocks noChangeAspect="1"/>
              </p:cNvSpPr>
              <p:nvPr/>
            </p:nvSpPr>
            <p:spPr bwMode="auto">
              <a:xfrm>
                <a:off x="5547229" y="3428630"/>
                <a:ext cx="548772" cy="933132"/>
              </a:xfrm>
              <a:custGeom>
                <a:avLst/>
                <a:gdLst>
                  <a:gd name="G0" fmla="+- 12696 0 0"/>
                  <a:gd name="G1" fmla="+- 0 0 0"/>
                  <a:gd name="G2" fmla="+- 21600 0 0"/>
                  <a:gd name="T0" fmla="*/ 12696 w 12696"/>
                  <a:gd name="T1" fmla="*/ 21600 h 21600"/>
                  <a:gd name="T2" fmla="*/ 0 w 12696"/>
                  <a:gd name="T3" fmla="*/ 17475 h 21600"/>
                  <a:gd name="T4" fmla="*/ 12696 w 12696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696" h="21600" fill="none" extrusionOk="0">
                    <a:moveTo>
                      <a:pt x="12696" y="21600"/>
                    </a:moveTo>
                    <a:cubicBezTo>
                      <a:pt x="8134" y="21600"/>
                      <a:pt x="3690" y="20155"/>
                      <a:pt x="0" y="17474"/>
                    </a:cubicBezTo>
                  </a:path>
                  <a:path w="12696" h="21600" stroke="0" extrusionOk="0">
                    <a:moveTo>
                      <a:pt x="12696" y="21600"/>
                    </a:moveTo>
                    <a:cubicBezTo>
                      <a:pt x="8134" y="21600"/>
                      <a:pt x="3690" y="20155"/>
                      <a:pt x="0" y="17474"/>
                    </a:cubicBezTo>
                    <a:lnTo>
                      <a:pt x="12696" y="0"/>
                    </a:lnTo>
                    <a:close/>
                  </a:path>
                </a:pathLst>
              </a:custGeom>
              <a:solidFill>
                <a:srgbClr val="7030A0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bg1">
                        <a:lumMod val="8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229" name="Freeform 31"/>
              <p:cNvSpPr>
                <a:spLocks noChangeAspect="1"/>
              </p:cNvSpPr>
              <p:nvPr/>
            </p:nvSpPr>
            <p:spPr bwMode="auto">
              <a:xfrm>
                <a:off x="5547229" y="3428630"/>
                <a:ext cx="549513" cy="933873"/>
              </a:xfrm>
              <a:custGeom>
                <a:avLst/>
                <a:gdLst>
                  <a:gd name="T0" fmla="*/ 741 w 742"/>
                  <a:gd name="T1" fmla="*/ 1260 h 1261"/>
                  <a:gd name="T2" fmla="*/ 741 w 742"/>
                  <a:gd name="T3" fmla="*/ 0 h 1261"/>
                  <a:gd name="T4" fmla="*/ 0 w 742"/>
                  <a:gd name="T5" fmla="*/ 1019 h 1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42" h="1261">
                    <a:moveTo>
                      <a:pt x="741" y="1260"/>
                    </a:moveTo>
                    <a:lnTo>
                      <a:pt x="741" y="0"/>
                    </a:lnTo>
                    <a:lnTo>
                      <a:pt x="0" y="1019"/>
                    </a:lnTo>
                  </a:path>
                </a:pathLst>
              </a:custGeom>
              <a:solidFill>
                <a:srgbClr val="7030A0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bg1">
                        <a:lumMod val="8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230" name="Arc 33"/>
              <p:cNvSpPr>
                <a:spLocks noChangeAspect="1"/>
              </p:cNvSpPr>
              <p:nvPr/>
            </p:nvSpPr>
            <p:spPr bwMode="auto">
              <a:xfrm>
                <a:off x="5208042" y="3428632"/>
                <a:ext cx="887218" cy="754653"/>
              </a:xfrm>
              <a:custGeom>
                <a:avLst/>
                <a:gdLst>
                  <a:gd name="G0" fmla="+- 20543 0 0"/>
                  <a:gd name="G1" fmla="+- 0 0 0"/>
                  <a:gd name="G2" fmla="+- 21600 0 0"/>
                  <a:gd name="T0" fmla="*/ 7847 w 20543"/>
                  <a:gd name="T1" fmla="*/ 17475 h 17475"/>
                  <a:gd name="T2" fmla="*/ 0 w 20543"/>
                  <a:gd name="T3" fmla="*/ 6675 h 17475"/>
                  <a:gd name="T4" fmla="*/ 20543 w 20543"/>
                  <a:gd name="T5" fmla="*/ 0 h 17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543" h="17475" fill="none" extrusionOk="0">
                    <a:moveTo>
                      <a:pt x="7847" y="17474"/>
                    </a:moveTo>
                    <a:cubicBezTo>
                      <a:pt x="4156" y="14793"/>
                      <a:pt x="1409" y="11013"/>
                      <a:pt x="0" y="6674"/>
                    </a:cubicBezTo>
                  </a:path>
                  <a:path w="20543" h="17475" stroke="0" extrusionOk="0">
                    <a:moveTo>
                      <a:pt x="7847" y="17474"/>
                    </a:moveTo>
                    <a:cubicBezTo>
                      <a:pt x="4156" y="14793"/>
                      <a:pt x="1409" y="11013"/>
                      <a:pt x="0" y="6674"/>
                    </a:cubicBezTo>
                    <a:lnTo>
                      <a:pt x="20543" y="0"/>
                    </a:lnTo>
                    <a:close/>
                  </a:path>
                </a:pathLst>
              </a:custGeom>
              <a:solidFill>
                <a:srgbClr val="7030A0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bg1">
                        <a:lumMod val="8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231" name="Freeform 34"/>
              <p:cNvSpPr>
                <a:spLocks noChangeAspect="1"/>
              </p:cNvSpPr>
              <p:nvPr/>
            </p:nvSpPr>
            <p:spPr bwMode="auto">
              <a:xfrm>
                <a:off x="5208042" y="3428632"/>
                <a:ext cx="888700" cy="755394"/>
              </a:xfrm>
              <a:custGeom>
                <a:avLst/>
                <a:gdLst>
                  <a:gd name="T0" fmla="*/ 458 w 1200"/>
                  <a:gd name="T1" fmla="*/ 1019 h 1020"/>
                  <a:gd name="T2" fmla="*/ 1199 w 1200"/>
                  <a:gd name="T3" fmla="*/ 0 h 1020"/>
                  <a:gd name="T4" fmla="*/ 0 w 1200"/>
                  <a:gd name="T5" fmla="*/ 389 h 10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00" h="1020">
                    <a:moveTo>
                      <a:pt x="458" y="1019"/>
                    </a:moveTo>
                    <a:lnTo>
                      <a:pt x="1199" y="0"/>
                    </a:lnTo>
                    <a:lnTo>
                      <a:pt x="0" y="389"/>
                    </a:lnTo>
                  </a:path>
                </a:pathLst>
              </a:custGeom>
              <a:solidFill>
                <a:srgbClr val="7030A0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bg1">
                        <a:lumMod val="8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232" name="Arc 36"/>
              <p:cNvSpPr>
                <a:spLocks noChangeAspect="1"/>
              </p:cNvSpPr>
              <p:nvPr/>
            </p:nvSpPr>
            <p:spPr bwMode="auto">
              <a:xfrm>
                <a:off x="5162866" y="3140546"/>
                <a:ext cx="933134" cy="576913"/>
              </a:xfrm>
              <a:custGeom>
                <a:avLst/>
                <a:gdLst>
                  <a:gd name="G0" fmla="+- 21600 0 0"/>
                  <a:gd name="G1" fmla="+- 6675 0 0"/>
                  <a:gd name="G2" fmla="+- 21600 0 0"/>
                  <a:gd name="T0" fmla="*/ 1057 w 21600"/>
                  <a:gd name="T1" fmla="*/ 13350 h 13350"/>
                  <a:gd name="T2" fmla="*/ 1057 w 21600"/>
                  <a:gd name="T3" fmla="*/ 0 h 13350"/>
                  <a:gd name="T4" fmla="*/ 21600 w 21600"/>
                  <a:gd name="T5" fmla="*/ 6675 h 133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13350" fill="none" extrusionOk="0">
                    <a:moveTo>
                      <a:pt x="1057" y="13349"/>
                    </a:moveTo>
                    <a:cubicBezTo>
                      <a:pt x="356" y="11194"/>
                      <a:pt x="0" y="8941"/>
                      <a:pt x="0" y="6675"/>
                    </a:cubicBezTo>
                    <a:cubicBezTo>
                      <a:pt x="0" y="4408"/>
                      <a:pt x="356" y="2155"/>
                      <a:pt x="1057" y="0"/>
                    </a:cubicBezTo>
                  </a:path>
                  <a:path w="21600" h="13350" stroke="0" extrusionOk="0">
                    <a:moveTo>
                      <a:pt x="1057" y="13349"/>
                    </a:moveTo>
                    <a:cubicBezTo>
                      <a:pt x="356" y="11194"/>
                      <a:pt x="0" y="8941"/>
                      <a:pt x="0" y="6675"/>
                    </a:cubicBezTo>
                    <a:cubicBezTo>
                      <a:pt x="0" y="4408"/>
                      <a:pt x="356" y="2155"/>
                      <a:pt x="1057" y="0"/>
                    </a:cubicBezTo>
                    <a:lnTo>
                      <a:pt x="21600" y="6675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bg1">
                        <a:lumMod val="8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233" name="Freeform 37"/>
              <p:cNvSpPr>
                <a:spLocks noChangeAspect="1"/>
              </p:cNvSpPr>
              <p:nvPr/>
            </p:nvSpPr>
            <p:spPr bwMode="auto">
              <a:xfrm>
                <a:off x="5208042" y="3140546"/>
                <a:ext cx="888699" cy="576913"/>
              </a:xfrm>
              <a:custGeom>
                <a:avLst/>
                <a:gdLst>
                  <a:gd name="T0" fmla="*/ 0 w 1200"/>
                  <a:gd name="T1" fmla="*/ 778 h 779"/>
                  <a:gd name="T2" fmla="*/ 1199 w 1200"/>
                  <a:gd name="T3" fmla="*/ 389 h 779"/>
                  <a:gd name="T4" fmla="*/ 0 w 1200"/>
                  <a:gd name="T5" fmla="*/ 0 h 7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00" h="779">
                    <a:moveTo>
                      <a:pt x="0" y="778"/>
                    </a:moveTo>
                    <a:lnTo>
                      <a:pt x="1199" y="389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bg1">
                        <a:lumMod val="8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234" name="Arc 39"/>
              <p:cNvSpPr>
                <a:spLocks noChangeAspect="1"/>
              </p:cNvSpPr>
              <p:nvPr/>
            </p:nvSpPr>
            <p:spPr bwMode="auto">
              <a:xfrm>
                <a:off x="5208042" y="2673980"/>
                <a:ext cx="887218" cy="754653"/>
              </a:xfrm>
              <a:custGeom>
                <a:avLst/>
                <a:gdLst>
                  <a:gd name="G0" fmla="+- 20543 0 0"/>
                  <a:gd name="G1" fmla="+- 17475 0 0"/>
                  <a:gd name="G2" fmla="+- 21600 0 0"/>
                  <a:gd name="T0" fmla="*/ 0 w 20543"/>
                  <a:gd name="T1" fmla="*/ 10800 h 17475"/>
                  <a:gd name="T2" fmla="*/ 7847 w 20543"/>
                  <a:gd name="T3" fmla="*/ 0 h 17475"/>
                  <a:gd name="T4" fmla="*/ 20543 w 20543"/>
                  <a:gd name="T5" fmla="*/ 17475 h 17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543" h="17475" fill="none" extrusionOk="0">
                    <a:moveTo>
                      <a:pt x="0" y="10800"/>
                    </a:moveTo>
                    <a:cubicBezTo>
                      <a:pt x="1409" y="6461"/>
                      <a:pt x="4156" y="2681"/>
                      <a:pt x="7847" y="0"/>
                    </a:cubicBezTo>
                  </a:path>
                  <a:path w="20543" h="17475" stroke="0" extrusionOk="0">
                    <a:moveTo>
                      <a:pt x="0" y="10800"/>
                    </a:moveTo>
                    <a:cubicBezTo>
                      <a:pt x="1409" y="6461"/>
                      <a:pt x="4156" y="2681"/>
                      <a:pt x="7847" y="0"/>
                    </a:cubicBezTo>
                    <a:lnTo>
                      <a:pt x="20543" y="17475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bg1">
                        <a:lumMod val="8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235" name="Freeform 40"/>
              <p:cNvSpPr>
                <a:spLocks noChangeAspect="1"/>
              </p:cNvSpPr>
              <p:nvPr/>
            </p:nvSpPr>
            <p:spPr bwMode="auto">
              <a:xfrm>
                <a:off x="5208042" y="2673980"/>
                <a:ext cx="888700" cy="755394"/>
              </a:xfrm>
              <a:custGeom>
                <a:avLst/>
                <a:gdLst>
                  <a:gd name="T0" fmla="*/ 0 w 1200"/>
                  <a:gd name="T1" fmla="*/ 630 h 1020"/>
                  <a:gd name="T2" fmla="*/ 1199 w 1200"/>
                  <a:gd name="T3" fmla="*/ 1019 h 1020"/>
                  <a:gd name="T4" fmla="*/ 458 w 1200"/>
                  <a:gd name="T5" fmla="*/ 0 h 10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00" h="1020">
                    <a:moveTo>
                      <a:pt x="0" y="630"/>
                    </a:moveTo>
                    <a:lnTo>
                      <a:pt x="1199" y="1019"/>
                    </a:lnTo>
                    <a:lnTo>
                      <a:pt x="458" y="0"/>
                    </a:lnTo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bg1">
                        <a:lumMod val="8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236" name="Arc 42"/>
              <p:cNvSpPr>
                <a:spLocks noChangeAspect="1"/>
              </p:cNvSpPr>
              <p:nvPr/>
            </p:nvSpPr>
            <p:spPr bwMode="auto">
              <a:xfrm>
                <a:off x="5547229" y="2495498"/>
                <a:ext cx="548772" cy="933132"/>
              </a:xfrm>
              <a:custGeom>
                <a:avLst/>
                <a:gdLst>
                  <a:gd name="G0" fmla="+- 12696 0 0"/>
                  <a:gd name="G1" fmla="+- 21600 0 0"/>
                  <a:gd name="G2" fmla="+- 21600 0 0"/>
                  <a:gd name="T0" fmla="*/ 0 w 12696"/>
                  <a:gd name="T1" fmla="*/ 4125 h 21600"/>
                  <a:gd name="T2" fmla="*/ 12696 w 12696"/>
                  <a:gd name="T3" fmla="*/ 0 h 21600"/>
                  <a:gd name="T4" fmla="*/ 12696 w 1269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696" h="21600" fill="none" extrusionOk="0">
                    <a:moveTo>
                      <a:pt x="0" y="4125"/>
                    </a:moveTo>
                    <a:cubicBezTo>
                      <a:pt x="3690" y="1444"/>
                      <a:pt x="8134" y="0"/>
                      <a:pt x="12695" y="0"/>
                    </a:cubicBezTo>
                  </a:path>
                  <a:path w="12696" h="21600" stroke="0" extrusionOk="0">
                    <a:moveTo>
                      <a:pt x="0" y="4125"/>
                    </a:moveTo>
                    <a:cubicBezTo>
                      <a:pt x="3690" y="1444"/>
                      <a:pt x="8134" y="0"/>
                      <a:pt x="12695" y="0"/>
                    </a:cubicBezTo>
                    <a:lnTo>
                      <a:pt x="12696" y="21600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bg1">
                        <a:lumMod val="8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237" name="Freeform 43"/>
              <p:cNvSpPr>
                <a:spLocks noChangeAspect="1"/>
              </p:cNvSpPr>
              <p:nvPr/>
            </p:nvSpPr>
            <p:spPr bwMode="auto">
              <a:xfrm>
                <a:off x="5547229" y="2495498"/>
                <a:ext cx="549513" cy="933873"/>
              </a:xfrm>
              <a:custGeom>
                <a:avLst/>
                <a:gdLst>
                  <a:gd name="T0" fmla="*/ 0 w 742"/>
                  <a:gd name="T1" fmla="*/ 241 h 1261"/>
                  <a:gd name="T2" fmla="*/ 741 w 742"/>
                  <a:gd name="T3" fmla="*/ 1260 h 1261"/>
                  <a:gd name="T4" fmla="*/ 741 w 742"/>
                  <a:gd name="T5" fmla="*/ 0 h 1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42" h="1261">
                    <a:moveTo>
                      <a:pt x="0" y="241"/>
                    </a:moveTo>
                    <a:lnTo>
                      <a:pt x="741" y="1260"/>
                    </a:lnTo>
                    <a:lnTo>
                      <a:pt x="741" y="0"/>
                    </a:lnTo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bg1">
                        <a:lumMod val="8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238" name="Oval 237"/>
              <p:cNvSpPr>
                <a:spLocks/>
              </p:cNvSpPr>
              <p:nvPr/>
            </p:nvSpPr>
            <p:spPr>
              <a:xfrm>
                <a:off x="5426613" y="2759613"/>
                <a:ext cx="1338775" cy="1338775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IN" sz="3200" dirty="0">
                    <a:solidFill>
                      <a:srgbClr val="7030A0"/>
                    </a:solidFill>
                  </a:rPr>
                  <a:t>7</a:t>
                </a:r>
                <a:r>
                  <a:rPr lang="en-IN" sz="3200" dirty="0" smtClean="0">
                    <a:solidFill>
                      <a:srgbClr val="7030A0"/>
                    </a:solidFill>
                  </a:rPr>
                  <a:t>0</a:t>
                </a:r>
                <a:r>
                  <a:rPr lang="en-IN" sz="1600" dirty="0" smtClean="0">
                    <a:solidFill>
                      <a:srgbClr val="7030A0"/>
                    </a:solidFill>
                  </a:rPr>
                  <a:t>%</a:t>
                </a:r>
                <a:endParaRPr lang="en-IN" sz="3200" dirty="0">
                  <a:solidFill>
                    <a:srgbClr val="7030A0"/>
                  </a:solidFill>
                </a:endParaRPr>
              </a:p>
            </p:txBody>
          </p:sp>
        </p:grpSp>
        <p:grpSp>
          <p:nvGrpSpPr>
            <p:cNvPr id="239" name="Group 238"/>
            <p:cNvGrpSpPr>
              <a:grpSpLocks noChangeAspect="1"/>
            </p:cNvGrpSpPr>
            <p:nvPr>
              <p:custDataLst>
                <p:custData r:id="rId10"/>
              </p:custDataLst>
            </p:nvPr>
          </p:nvGrpSpPr>
          <p:grpSpPr>
            <a:xfrm>
              <a:off x="6093792" y="4900146"/>
              <a:ext cx="1345337" cy="1348272"/>
              <a:chOff x="211880" y="1078406"/>
              <a:chExt cx="1866270" cy="1870339"/>
            </a:xfrm>
          </p:grpSpPr>
          <p:grpSp>
            <p:nvGrpSpPr>
              <p:cNvPr id="240" name="Group 239"/>
              <p:cNvGrpSpPr>
                <a:grpSpLocks noChangeAspect="1"/>
              </p:cNvGrpSpPr>
              <p:nvPr/>
            </p:nvGrpSpPr>
            <p:grpSpPr>
              <a:xfrm>
                <a:off x="211880" y="1078406"/>
                <a:ext cx="1866270" cy="1870339"/>
                <a:chOff x="3724249" y="1249069"/>
                <a:chExt cx="4551680" cy="4561604"/>
              </a:xfrm>
              <a:solidFill>
                <a:schemeClr val="bg1">
                  <a:lumMod val="85000"/>
                </a:schemeClr>
              </a:solidFill>
            </p:grpSpPr>
            <p:sp>
              <p:nvSpPr>
                <p:cNvPr id="242" name="Freeform 241"/>
                <p:cNvSpPr>
                  <a:spLocks noChangeAspect="1"/>
                </p:cNvSpPr>
                <p:nvPr/>
              </p:nvSpPr>
              <p:spPr>
                <a:xfrm>
                  <a:off x="3724249" y="1258993"/>
                  <a:ext cx="4551680" cy="4551680"/>
                </a:xfrm>
                <a:custGeom>
                  <a:avLst/>
                  <a:gdLst>
                    <a:gd name="connsiteX0" fmla="*/ 2275840 w 4551680"/>
                    <a:gd name="connsiteY0" fmla="*/ 0 h 4551680"/>
                    <a:gd name="connsiteX1" fmla="*/ 4551680 w 4551680"/>
                    <a:gd name="connsiteY1" fmla="*/ 2275840 h 4551680"/>
                    <a:gd name="connsiteX2" fmla="*/ 2275840 w 4551680"/>
                    <a:gd name="connsiteY2" fmla="*/ 2275840 h 4551680"/>
                    <a:gd name="connsiteX3" fmla="*/ 2275840 w 4551680"/>
                    <a:gd name="connsiteY3" fmla="*/ 0 h 45516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4551680" h="4551680">
                      <a:moveTo>
                        <a:pt x="2275840" y="0"/>
                      </a:moveTo>
                      <a:cubicBezTo>
                        <a:pt x="3532752" y="0"/>
                        <a:pt x="4551680" y="1018928"/>
                        <a:pt x="4551680" y="2275840"/>
                      </a:cubicBezTo>
                      <a:lnTo>
                        <a:pt x="2275840" y="2275840"/>
                      </a:lnTo>
                      <a:lnTo>
                        <a:pt x="2275840" y="0"/>
                      </a:lnTo>
                      <a:close/>
                    </a:path>
                  </a:pathLst>
                </a:custGeom>
                <a:solidFill>
                  <a:srgbClr val="7030A0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lt1">
                          <a:hueOff val="0"/>
                          <a:satOff val="0"/>
                          <a:lumOff val="0"/>
                          <a:alphaOff val="0"/>
                        </a:schemeClr>
                      </a:solidFill>
                      <a:prstDash val="solid"/>
                      <a:miter lim="800000"/>
                    </a14:hiddenLine>
                  </a:ext>
                </a:extLst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2410409" tIns="924611" rIns="626585" bIns="2437503" numCol="1" spcCol="1270" anchor="ctr" anchorCtr="0">
                  <a:noAutofit/>
                </a:bodyPr>
                <a:lstStyle/>
                <a:p>
                  <a:pPr lvl="0" algn="ctr" defTabSz="28892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en-IN" sz="4400" kern="1200" dirty="0"/>
                </a:p>
              </p:txBody>
            </p:sp>
            <p:sp>
              <p:nvSpPr>
                <p:cNvPr id="243" name="Freeform 242"/>
                <p:cNvSpPr>
                  <a:spLocks noChangeAspect="1"/>
                </p:cNvSpPr>
                <p:nvPr/>
              </p:nvSpPr>
              <p:spPr>
                <a:xfrm>
                  <a:off x="3724249" y="1249069"/>
                  <a:ext cx="4551680" cy="4551680"/>
                </a:xfrm>
                <a:custGeom>
                  <a:avLst/>
                  <a:gdLst>
                    <a:gd name="connsiteX0" fmla="*/ 4551680 w 4551680"/>
                    <a:gd name="connsiteY0" fmla="*/ 2275840 h 4551680"/>
                    <a:gd name="connsiteX1" fmla="*/ 2275840 w 4551680"/>
                    <a:gd name="connsiteY1" fmla="*/ 4551680 h 4551680"/>
                    <a:gd name="connsiteX2" fmla="*/ 2275840 w 4551680"/>
                    <a:gd name="connsiteY2" fmla="*/ 2275840 h 4551680"/>
                    <a:gd name="connsiteX3" fmla="*/ 4551680 w 4551680"/>
                    <a:gd name="connsiteY3" fmla="*/ 2275840 h 45516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4551680" h="4551680">
                      <a:moveTo>
                        <a:pt x="4551680" y="2275840"/>
                      </a:moveTo>
                      <a:cubicBezTo>
                        <a:pt x="4551680" y="3532752"/>
                        <a:pt x="3532752" y="4551680"/>
                        <a:pt x="2275840" y="4551680"/>
                      </a:cubicBezTo>
                      <a:lnTo>
                        <a:pt x="2275840" y="2275840"/>
                      </a:lnTo>
                      <a:lnTo>
                        <a:pt x="4551680" y="2275840"/>
                      </a:lnTo>
                      <a:close/>
                    </a:path>
                  </a:pathLst>
                </a:custGeom>
                <a:solidFill>
                  <a:srgbClr val="7030A0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lt1">
                          <a:hueOff val="0"/>
                          <a:satOff val="0"/>
                          <a:lumOff val="0"/>
                          <a:alphaOff val="0"/>
                        </a:schemeClr>
                      </a:solidFill>
                      <a:prstDash val="solid"/>
                      <a:miter lim="800000"/>
                    </a14:hiddenLine>
                  </a:ext>
                </a:extLst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2439670" tIns="2439670" rIns="597324" bIns="922444" numCol="1" spcCol="1270" anchor="ctr" anchorCtr="0">
                  <a:noAutofit/>
                </a:bodyPr>
                <a:lstStyle/>
                <a:p>
                  <a:pPr lvl="0" algn="ctr" defTabSz="28892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en-IN" sz="4400" kern="1200" dirty="0"/>
                </a:p>
              </p:txBody>
            </p:sp>
            <p:sp>
              <p:nvSpPr>
                <p:cNvPr id="244" name="Freeform 243"/>
                <p:cNvSpPr>
                  <a:spLocks noChangeAspect="1"/>
                </p:cNvSpPr>
                <p:nvPr/>
              </p:nvSpPr>
              <p:spPr>
                <a:xfrm>
                  <a:off x="3724249" y="1249069"/>
                  <a:ext cx="4551680" cy="4551680"/>
                </a:xfrm>
                <a:custGeom>
                  <a:avLst/>
                  <a:gdLst>
                    <a:gd name="connsiteX0" fmla="*/ 2275840 w 4551680"/>
                    <a:gd name="connsiteY0" fmla="*/ 4551680 h 4551680"/>
                    <a:gd name="connsiteX1" fmla="*/ 0 w 4551680"/>
                    <a:gd name="connsiteY1" fmla="*/ 2275840 h 4551680"/>
                    <a:gd name="connsiteX2" fmla="*/ 2275840 w 4551680"/>
                    <a:gd name="connsiteY2" fmla="*/ 2275840 h 4551680"/>
                    <a:gd name="connsiteX3" fmla="*/ 2275840 w 4551680"/>
                    <a:gd name="connsiteY3" fmla="*/ 4551680 h 45516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4551680" h="4551680">
                      <a:moveTo>
                        <a:pt x="2275840" y="4551680"/>
                      </a:moveTo>
                      <a:cubicBezTo>
                        <a:pt x="1018928" y="4551680"/>
                        <a:pt x="0" y="3532752"/>
                        <a:pt x="0" y="2275840"/>
                      </a:cubicBezTo>
                      <a:lnTo>
                        <a:pt x="2275840" y="2275840"/>
                      </a:lnTo>
                      <a:lnTo>
                        <a:pt x="2275840" y="4551680"/>
                      </a:lnTo>
                      <a:close/>
                    </a:path>
                  </a:pathLst>
                </a:custGeom>
                <a:solidFill>
                  <a:srgbClr val="7030A0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lt1">
                          <a:hueOff val="0"/>
                          <a:satOff val="0"/>
                          <a:lumOff val="0"/>
                          <a:alphaOff val="0"/>
                        </a:schemeClr>
                      </a:solidFill>
                      <a:prstDash val="solid"/>
                      <a:miter lim="800000"/>
                    </a14:hiddenLine>
                  </a:ext>
                </a:extLst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597323" tIns="2439670" rIns="2439671" bIns="922444" numCol="1" spcCol="1270" anchor="ctr" anchorCtr="0">
                  <a:noAutofit/>
                </a:bodyPr>
                <a:lstStyle/>
                <a:p>
                  <a:pPr lvl="0" algn="ctr" defTabSz="28892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en-IN" sz="4400" kern="1200" dirty="0"/>
                </a:p>
              </p:txBody>
            </p:sp>
            <p:sp>
              <p:nvSpPr>
                <p:cNvPr id="245" name="Freeform 244"/>
                <p:cNvSpPr>
                  <a:spLocks noChangeAspect="1"/>
                </p:cNvSpPr>
                <p:nvPr/>
              </p:nvSpPr>
              <p:spPr>
                <a:xfrm>
                  <a:off x="3724249" y="1249069"/>
                  <a:ext cx="4551680" cy="4551680"/>
                </a:xfrm>
                <a:custGeom>
                  <a:avLst/>
                  <a:gdLst>
                    <a:gd name="connsiteX0" fmla="*/ 0 w 4551680"/>
                    <a:gd name="connsiteY0" fmla="*/ 2275840 h 4551680"/>
                    <a:gd name="connsiteX1" fmla="*/ 2275840 w 4551680"/>
                    <a:gd name="connsiteY1" fmla="*/ 0 h 4551680"/>
                    <a:gd name="connsiteX2" fmla="*/ 2275840 w 4551680"/>
                    <a:gd name="connsiteY2" fmla="*/ 2275840 h 4551680"/>
                    <a:gd name="connsiteX3" fmla="*/ 0 w 4551680"/>
                    <a:gd name="connsiteY3" fmla="*/ 2275840 h 45516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4551680" h="4551680">
                      <a:moveTo>
                        <a:pt x="0" y="2275840"/>
                      </a:moveTo>
                      <a:cubicBezTo>
                        <a:pt x="0" y="1018928"/>
                        <a:pt x="1018928" y="0"/>
                        <a:pt x="2275840" y="0"/>
                      </a:cubicBezTo>
                      <a:lnTo>
                        <a:pt x="2275840" y="2275840"/>
                      </a:lnTo>
                      <a:lnTo>
                        <a:pt x="0" y="2275840"/>
                      </a:ln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lt1">
                          <a:hueOff val="0"/>
                          <a:satOff val="0"/>
                          <a:lumOff val="0"/>
                          <a:alphaOff val="0"/>
                        </a:schemeClr>
                      </a:solidFill>
                      <a:prstDash val="solid"/>
                      <a:miter lim="800000"/>
                    </a14:hiddenLine>
                  </a:ext>
                </a:extLst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597323" tIns="922444" rIns="2439671" bIns="2439670" numCol="1" spcCol="1270" anchor="ctr" anchorCtr="0">
                  <a:noAutofit/>
                </a:bodyPr>
                <a:lstStyle/>
                <a:p>
                  <a:pPr lvl="0" algn="ctr" defTabSz="28892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en-IN" sz="4400" kern="1200" dirty="0"/>
                </a:p>
              </p:txBody>
            </p:sp>
          </p:grpSp>
          <p:sp>
            <p:nvSpPr>
              <p:cNvPr id="241" name="Oval 240"/>
              <p:cNvSpPr>
                <a:spLocks/>
              </p:cNvSpPr>
              <p:nvPr/>
            </p:nvSpPr>
            <p:spPr>
              <a:xfrm>
                <a:off x="475628" y="1344188"/>
                <a:ext cx="1338775" cy="1338775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IN" sz="3200" dirty="0">
                    <a:solidFill>
                      <a:srgbClr val="7030A0"/>
                    </a:solidFill>
                  </a:rPr>
                  <a:t>7</a:t>
                </a:r>
                <a:r>
                  <a:rPr lang="en-IN" sz="3200" dirty="0" smtClean="0">
                    <a:solidFill>
                      <a:srgbClr val="7030A0"/>
                    </a:solidFill>
                  </a:rPr>
                  <a:t>5</a:t>
                </a:r>
                <a:r>
                  <a:rPr lang="en-IN" sz="1600" dirty="0" smtClean="0">
                    <a:solidFill>
                      <a:srgbClr val="7030A0"/>
                    </a:solidFill>
                  </a:rPr>
                  <a:t>%</a:t>
                </a:r>
                <a:endParaRPr lang="en-IN" sz="3200" dirty="0">
                  <a:solidFill>
                    <a:srgbClr val="7030A0"/>
                  </a:solidFill>
                </a:endParaRPr>
              </a:p>
            </p:txBody>
          </p:sp>
        </p:grpSp>
        <p:grpSp>
          <p:nvGrpSpPr>
            <p:cNvPr id="246" name="Group 245"/>
            <p:cNvGrpSpPr>
              <a:grpSpLocks noChangeAspect="1"/>
            </p:cNvGrpSpPr>
            <p:nvPr>
              <p:custDataLst>
                <p:custData r:id="rId11"/>
              </p:custDataLst>
            </p:nvPr>
          </p:nvGrpSpPr>
          <p:grpSpPr>
            <a:xfrm>
              <a:off x="7617792" y="1038670"/>
              <a:ext cx="1345337" cy="1345870"/>
              <a:chOff x="5162866" y="2495498"/>
              <a:chExt cx="1866270" cy="1867005"/>
            </a:xfrm>
          </p:grpSpPr>
          <p:sp>
            <p:nvSpPr>
              <p:cNvPr id="247" name="Arc 15"/>
              <p:cNvSpPr>
                <a:spLocks noChangeAspect="1"/>
              </p:cNvSpPr>
              <p:nvPr/>
            </p:nvSpPr>
            <p:spPr bwMode="auto">
              <a:xfrm>
                <a:off x="6095994" y="2495498"/>
                <a:ext cx="548771" cy="933132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12696"/>
                  <a:gd name="T1" fmla="*/ 0 h 21600"/>
                  <a:gd name="T2" fmla="*/ 12696 w 12696"/>
                  <a:gd name="T3" fmla="*/ 4125 h 21600"/>
                  <a:gd name="T4" fmla="*/ 0 w 1269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696" h="21600" fill="none" extrusionOk="0">
                    <a:moveTo>
                      <a:pt x="-1" y="0"/>
                    </a:moveTo>
                    <a:cubicBezTo>
                      <a:pt x="4561" y="0"/>
                      <a:pt x="9005" y="1444"/>
                      <a:pt x="12695" y="4125"/>
                    </a:cubicBezTo>
                  </a:path>
                  <a:path w="12696" h="21600" stroke="0" extrusionOk="0">
                    <a:moveTo>
                      <a:pt x="-1" y="0"/>
                    </a:moveTo>
                    <a:cubicBezTo>
                      <a:pt x="4561" y="0"/>
                      <a:pt x="9005" y="1444"/>
                      <a:pt x="12695" y="4125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7030A0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248" name="Freeform 16"/>
              <p:cNvSpPr>
                <a:spLocks noChangeAspect="1"/>
              </p:cNvSpPr>
              <p:nvPr/>
            </p:nvSpPr>
            <p:spPr bwMode="auto">
              <a:xfrm>
                <a:off x="6095994" y="2495498"/>
                <a:ext cx="548771" cy="933873"/>
              </a:xfrm>
              <a:custGeom>
                <a:avLst/>
                <a:gdLst>
                  <a:gd name="T0" fmla="*/ 0 w 741"/>
                  <a:gd name="T1" fmla="*/ 0 h 1261"/>
                  <a:gd name="T2" fmla="*/ 0 w 741"/>
                  <a:gd name="T3" fmla="*/ 1260 h 1261"/>
                  <a:gd name="T4" fmla="*/ 740 w 741"/>
                  <a:gd name="T5" fmla="*/ 241 h 1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41" h="1261">
                    <a:moveTo>
                      <a:pt x="0" y="0"/>
                    </a:moveTo>
                    <a:lnTo>
                      <a:pt x="0" y="1260"/>
                    </a:lnTo>
                    <a:lnTo>
                      <a:pt x="740" y="241"/>
                    </a:lnTo>
                  </a:path>
                </a:pathLst>
              </a:custGeom>
              <a:solidFill>
                <a:srgbClr val="7030A0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249" name="Arc 18"/>
              <p:cNvSpPr>
                <a:spLocks noChangeAspect="1"/>
              </p:cNvSpPr>
              <p:nvPr/>
            </p:nvSpPr>
            <p:spPr bwMode="auto">
              <a:xfrm>
                <a:off x="6095994" y="2673980"/>
                <a:ext cx="887216" cy="754653"/>
              </a:xfrm>
              <a:custGeom>
                <a:avLst/>
                <a:gdLst>
                  <a:gd name="G0" fmla="+- 0 0 0"/>
                  <a:gd name="G1" fmla="+- 17475 0 0"/>
                  <a:gd name="G2" fmla="+- 21600 0 0"/>
                  <a:gd name="T0" fmla="*/ 12696 w 20543"/>
                  <a:gd name="T1" fmla="*/ 0 h 17475"/>
                  <a:gd name="T2" fmla="*/ 20543 w 20543"/>
                  <a:gd name="T3" fmla="*/ 10800 h 17475"/>
                  <a:gd name="T4" fmla="*/ 0 w 20543"/>
                  <a:gd name="T5" fmla="*/ 17475 h 17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543" h="17475" fill="none" extrusionOk="0">
                    <a:moveTo>
                      <a:pt x="12695" y="0"/>
                    </a:moveTo>
                    <a:cubicBezTo>
                      <a:pt x="16386" y="2681"/>
                      <a:pt x="19133" y="6461"/>
                      <a:pt x="20542" y="10800"/>
                    </a:cubicBezTo>
                  </a:path>
                  <a:path w="20543" h="17475" stroke="0" extrusionOk="0">
                    <a:moveTo>
                      <a:pt x="12695" y="0"/>
                    </a:moveTo>
                    <a:cubicBezTo>
                      <a:pt x="16386" y="2681"/>
                      <a:pt x="19133" y="6461"/>
                      <a:pt x="20542" y="10800"/>
                    </a:cubicBezTo>
                    <a:lnTo>
                      <a:pt x="0" y="17475"/>
                    </a:lnTo>
                    <a:close/>
                  </a:path>
                </a:pathLst>
              </a:custGeom>
              <a:solidFill>
                <a:srgbClr val="7030A0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250" name="Freeform 19"/>
              <p:cNvSpPr>
                <a:spLocks noChangeAspect="1"/>
              </p:cNvSpPr>
              <p:nvPr/>
            </p:nvSpPr>
            <p:spPr bwMode="auto">
              <a:xfrm>
                <a:off x="6095994" y="2673980"/>
                <a:ext cx="887957" cy="755394"/>
              </a:xfrm>
              <a:custGeom>
                <a:avLst/>
                <a:gdLst>
                  <a:gd name="T0" fmla="*/ 740 w 1199"/>
                  <a:gd name="T1" fmla="*/ 0 h 1020"/>
                  <a:gd name="T2" fmla="*/ 0 w 1199"/>
                  <a:gd name="T3" fmla="*/ 1019 h 1020"/>
                  <a:gd name="T4" fmla="*/ 1198 w 1199"/>
                  <a:gd name="T5" fmla="*/ 630 h 10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99" h="1020">
                    <a:moveTo>
                      <a:pt x="740" y="0"/>
                    </a:moveTo>
                    <a:lnTo>
                      <a:pt x="0" y="1019"/>
                    </a:lnTo>
                    <a:lnTo>
                      <a:pt x="1198" y="630"/>
                    </a:lnTo>
                  </a:path>
                </a:pathLst>
              </a:custGeom>
              <a:solidFill>
                <a:srgbClr val="7030A0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251" name="Arc 21"/>
              <p:cNvSpPr>
                <a:spLocks noChangeAspect="1"/>
              </p:cNvSpPr>
              <p:nvPr/>
            </p:nvSpPr>
            <p:spPr bwMode="auto">
              <a:xfrm>
                <a:off x="6096001" y="3140546"/>
                <a:ext cx="933135" cy="576913"/>
              </a:xfrm>
              <a:custGeom>
                <a:avLst/>
                <a:gdLst>
                  <a:gd name="G0" fmla="+- 0 0 0"/>
                  <a:gd name="G1" fmla="+- 6675 0 0"/>
                  <a:gd name="G2" fmla="+- 21600 0 0"/>
                  <a:gd name="T0" fmla="*/ 20543 w 21600"/>
                  <a:gd name="T1" fmla="*/ 0 h 13350"/>
                  <a:gd name="T2" fmla="*/ 20543 w 21600"/>
                  <a:gd name="T3" fmla="*/ 13350 h 13350"/>
                  <a:gd name="T4" fmla="*/ 0 w 21600"/>
                  <a:gd name="T5" fmla="*/ 6675 h 133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13350" fill="none" extrusionOk="0">
                    <a:moveTo>
                      <a:pt x="20542" y="0"/>
                    </a:moveTo>
                    <a:cubicBezTo>
                      <a:pt x="21243" y="2155"/>
                      <a:pt x="21600" y="4408"/>
                      <a:pt x="21600" y="6675"/>
                    </a:cubicBezTo>
                    <a:cubicBezTo>
                      <a:pt x="21600" y="8941"/>
                      <a:pt x="21243" y="11194"/>
                      <a:pt x="20542" y="13349"/>
                    </a:cubicBezTo>
                  </a:path>
                  <a:path w="21600" h="13350" stroke="0" extrusionOk="0">
                    <a:moveTo>
                      <a:pt x="20542" y="0"/>
                    </a:moveTo>
                    <a:cubicBezTo>
                      <a:pt x="21243" y="2155"/>
                      <a:pt x="21600" y="4408"/>
                      <a:pt x="21600" y="6675"/>
                    </a:cubicBezTo>
                    <a:cubicBezTo>
                      <a:pt x="21600" y="8941"/>
                      <a:pt x="21243" y="11194"/>
                      <a:pt x="20542" y="13349"/>
                    </a:cubicBezTo>
                    <a:lnTo>
                      <a:pt x="0" y="6675"/>
                    </a:lnTo>
                    <a:close/>
                  </a:path>
                </a:pathLst>
              </a:custGeom>
              <a:solidFill>
                <a:srgbClr val="7030A0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252" name="Freeform 22"/>
              <p:cNvSpPr>
                <a:spLocks noChangeAspect="1"/>
              </p:cNvSpPr>
              <p:nvPr/>
            </p:nvSpPr>
            <p:spPr bwMode="auto">
              <a:xfrm>
                <a:off x="6096001" y="3140546"/>
                <a:ext cx="887959" cy="576913"/>
              </a:xfrm>
              <a:custGeom>
                <a:avLst/>
                <a:gdLst>
                  <a:gd name="T0" fmla="*/ 1198 w 1199"/>
                  <a:gd name="T1" fmla="*/ 0 h 779"/>
                  <a:gd name="T2" fmla="*/ 0 w 1199"/>
                  <a:gd name="T3" fmla="*/ 389 h 779"/>
                  <a:gd name="T4" fmla="*/ 1198 w 1199"/>
                  <a:gd name="T5" fmla="*/ 778 h 7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99" h="779">
                    <a:moveTo>
                      <a:pt x="1198" y="0"/>
                    </a:moveTo>
                    <a:lnTo>
                      <a:pt x="0" y="389"/>
                    </a:lnTo>
                    <a:lnTo>
                      <a:pt x="1198" y="778"/>
                    </a:lnTo>
                  </a:path>
                </a:pathLst>
              </a:custGeom>
              <a:solidFill>
                <a:srgbClr val="7030A0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253" name="Arc 24"/>
              <p:cNvSpPr>
                <a:spLocks noChangeAspect="1"/>
              </p:cNvSpPr>
              <p:nvPr/>
            </p:nvSpPr>
            <p:spPr bwMode="auto">
              <a:xfrm>
                <a:off x="6095994" y="3428632"/>
                <a:ext cx="887216" cy="754653"/>
              </a:xfrm>
              <a:custGeom>
                <a:avLst/>
                <a:gdLst>
                  <a:gd name="G0" fmla="+- 0 0 0"/>
                  <a:gd name="G1" fmla="+- 0 0 0"/>
                  <a:gd name="G2" fmla="+- 21600 0 0"/>
                  <a:gd name="T0" fmla="*/ 20543 w 20543"/>
                  <a:gd name="T1" fmla="*/ 6675 h 17475"/>
                  <a:gd name="T2" fmla="*/ 12696 w 20543"/>
                  <a:gd name="T3" fmla="*/ 17475 h 17475"/>
                  <a:gd name="T4" fmla="*/ 0 w 20543"/>
                  <a:gd name="T5" fmla="*/ 0 h 17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543" h="17475" fill="none" extrusionOk="0">
                    <a:moveTo>
                      <a:pt x="20542" y="6674"/>
                    </a:moveTo>
                    <a:cubicBezTo>
                      <a:pt x="19133" y="11013"/>
                      <a:pt x="16386" y="14793"/>
                      <a:pt x="12695" y="17474"/>
                    </a:cubicBezTo>
                  </a:path>
                  <a:path w="20543" h="17475" stroke="0" extrusionOk="0">
                    <a:moveTo>
                      <a:pt x="20542" y="6674"/>
                    </a:moveTo>
                    <a:cubicBezTo>
                      <a:pt x="19133" y="11013"/>
                      <a:pt x="16386" y="14793"/>
                      <a:pt x="12695" y="17474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030A0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254" name="Freeform 25"/>
              <p:cNvSpPr>
                <a:spLocks noChangeAspect="1"/>
              </p:cNvSpPr>
              <p:nvPr/>
            </p:nvSpPr>
            <p:spPr bwMode="auto">
              <a:xfrm>
                <a:off x="6095994" y="3428632"/>
                <a:ext cx="887957" cy="755394"/>
              </a:xfrm>
              <a:custGeom>
                <a:avLst/>
                <a:gdLst>
                  <a:gd name="T0" fmla="*/ 1198 w 1199"/>
                  <a:gd name="T1" fmla="*/ 389 h 1020"/>
                  <a:gd name="T2" fmla="*/ 0 w 1199"/>
                  <a:gd name="T3" fmla="*/ 0 h 1020"/>
                  <a:gd name="T4" fmla="*/ 740 w 1199"/>
                  <a:gd name="T5" fmla="*/ 1019 h 10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99" h="1020">
                    <a:moveTo>
                      <a:pt x="1198" y="389"/>
                    </a:moveTo>
                    <a:lnTo>
                      <a:pt x="0" y="0"/>
                    </a:lnTo>
                    <a:lnTo>
                      <a:pt x="740" y="1019"/>
                    </a:lnTo>
                  </a:path>
                </a:pathLst>
              </a:custGeom>
              <a:solidFill>
                <a:srgbClr val="7030A0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255" name="Arc 27"/>
              <p:cNvSpPr>
                <a:spLocks noChangeAspect="1"/>
              </p:cNvSpPr>
              <p:nvPr/>
            </p:nvSpPr>
            <p:spPr bwMode="auto">
              <a:xfrm>
                <a:off x="6095994" y="3428630"/>
                <a:ext cx="548771" cy="933132"/>
              </a:xfrm>
              <a:custGeom>
                <a:avLst/>
                <a:gdLst>
                  <a:gd name="G0" fmla="+- 0 0 0"/>
                  <a:gd name="G1" fmla="+- 0 0 0"/>
                  <a:gd name="G2" fmla="+- 21600 0 0"/>
                  <a:gd name="T0" fmla="*/ 12696 w 12696"/>
                  <a:gd name="T1" fmla="*/ 17475 h 21600"/>
                  <a:gd name="T2" fmla="*/ 0 w 12696"/>
                  <a:gd name="T3" fmla="*/ 21600 h 21600"/>
                  <a:gd name="T4" fmla="*/ 0 w 12696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696" h="21600" fill="none" extrusionOk="0">
                    <a:moveTo>
                      <a:pt x="12695" y="17474"/>
                    </a:moveTo>
                    <a:cubicBezTo>
                      <a:pt x="9005" y="20155"/>
                      <a:pt x="4561" y="21600"/>
                      <a:pt x="0" y="21600"/>
                    </a:cubicBezTo>
                  </a:path>
                  <a:path w="12696" h="21600" stroke="0" extrusionOk="0">
                    <a:moveTo>
                      <a:pt x="12695" y="17474"/>
                    </a:moveTo>
                    <a:cubicBezTo>
                      <a:pt x="9005" y="20155"/>
                      <a:pt x="4561" y="21600"/>
                      <a:pt x="0" y="2160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030A0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256" name="Freeform 28"/>
              <p:cNvSpPr>
                <a:spLocks noChangeAspect="1"/>
              </p:cNvSpPr>
              <p:nvPr/>
            </p:nvSpPr>
            <p:spPr bwMode="auto">
              <a:xfrm>
                <a:off x="6095994" y="3428630"/>
                <a:ext cx="548771" cy="933873"/>
              </a:xfrm>
              <a:custGeom>
                <a:avLst/>
                <a:gdLst>
                  <a:gd name="T0" fmla="*/ 740 w 741"/>
                  <a:gd name="T1" fmla="*/ 1019 h 1261"/>
                  <a:gd name="T2" fmla="*/ 0 w 741"/>
                  <a:gd name="T3" fmla="*/ 0 h 1261"/>
                  <a:gd name="T4" fmla="*/ 0 w 741"/>
                  <a:gd name="T5" fmla="*/ 1260 h 1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41" h="1261">
                    <a:moveTo>
                      <a:pt x="740" y="1019"/>
                    </a:moveTo>
                    <a:lnTo>
                      <a:pt x="0" y="0"/>
                    </a:lnTo>
                    <a:lnTo>
                      <a:pt x="0" y="1260"/>
                    </a:lnTo>
                  </a:path>
                </a:pathLst>
              </a:custGeom>
              <a:solidFill>
                <a:srgbClr val="7030A0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257" name="Arc 30"/>
              <p:cNvSpPr>
                <a:spLocks noChangeAspect="1"/>
              </p:cNvSpPr>
              <p:nvPr/>
            </p:nvSpPr>
            <p:spPr bwMode="auto">
              <a:xfrm>
                <a:off x="5547229" y="3428630"/>
                <a:ext cx="548772" cy="933132"/>
              </a:xfrm>
              <a:custGeom>
                <a:avLst/>
                <a:gdLst>
                  <a:gd name="G0" fmla="+- 12696 0 0"/>
                  <a:gd name="G1" fmla="+- 0 0 0"/>
                  <a:gd name="G2" fmla="+- 21600 0 0"/>
                  <a:gd name="T0" fmla="*/ 12696 w 12696"/>
                  <a:gd name="T1" fmla="*/ 21600 h 21600"/>
                  <a:gd name="T2" fmla="*/ 0 w 12696"/>
                  <a:gd name="T3" fmla="*/ 17475 h 21600"/>
                  <a:gd name="T4" fmla="*/ 12696 w 12696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696" h="21600" fill="none" extrusionOk="0">
                    <a:moveTo>
                      <a:pt x="12696" y="21600"/>
                    </a:moveTo>
                    <a:cubicBezTo>
                      <a:pt x="8134" y="21600"/>
                      <a:pt x="3690" y="20155"/>
                      <a:pt x="0" y="17474"/>
                    </a:cubicBezTo>
                  </a:path>
                  <a:path w="12696" h="21600" stroke="0" extrusionOk="0">
                    <a:moveTo>
                      <a:pt x="12696" y="21600"/>
                    </a:moveTo>
                    <a:cubicBezTo>
                      <a:pt x="8134" y="21600"/>
                      <a:pt x="3690" y="20155"/>
                      <a:pt x="0" y="17474"/>
                    </a:cubicBezTo>
                    <a:lnTo>
                      <a:pt x="12696" y="0"/>
                    </a:lnTo>
                    <a:close/>
                  </a:path>
                </a:pathLst>
              </a:custGeom>
              <a:solidFill>
                <a:srgbClr val="7030A0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bg1">
                        <a:lumMod val="8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258" name="Freeform 31"/>
              <p:cNvSpPr>
                <a:spLocks noChangeAspect="1"/>
              </p:cNvSpPr>
              <p:nvPr/>
            </p:nvSpPr>
            <p:spPr bwMode="auto">
              <a:xfrm>
                <a:off x="5547229" y="3428630"/>
                <a:ext cx="549513" cy="933873"/>
              </a:xfrm>
              <a:custGeom>
                <a:avLst/>
                <a:gdLst>
                  <a:gd name="T0" fmla="*/ 741 w 742"/>
                  <a:gd name="T1" fmla="*/ 1260 h 1261"/>
                  <a:gd name="T2" fmla="*/ 741 w 742"/>
                  <a:gd name="T3" fmla="*/ 0 h 1261"/>
                  <a:gd name="T4" fmla="*/ 0 w 742"/>
                  <a:gd name="T5" fmla="*/ 1019 h 1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42" h="1261">
                    <a:moveTo>
                      <a:pt x="741" y="1260"/>
                    </a:moveTo>
                    <a:lnTo>
                      <a:pt x="741" y="0"/>
                    </a:lnTo>
                    <a:lnTo>
                      <a:pt x="0" y="1019"/>
                    </a:lnTo>
                  </a:path>
                </a:pathLst>
              </a:custGeom>
              <a:solidFill>
                <a:srgbClr val="7030A0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bg1">
                        <a:lumMod val="8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259" name="Arc 33"/>
              <p:cNvSpPr>
                <a:spLocks noChangeAspect="1"/>
              </p:cNvSpPr>
              <p:nvPr/>
            </p:nvSpPr>
            <p:spPr bwMode="auto">
              <a:xfrm>
                <a:off x="5208042" y="3428632"/>
                <a:ext cx="887218" cy="754653"/>
              </a:xfrm>
              <a:custGeom>
                <a:avLst/>
                <a:gdLst>
                  <a:gd name="G0" fmla="+- 20543 0 0"/>
                  <a:gd name="G1" fmla="+- 0 0 0"/>
                  <a:gd name="G2" fmla="+- 21600 0 0"/>
                  <a:gd name="T0" fmla="*/ 7847 w 20543"/>
                  <a:gd name="T1" fmla="*/ 17475 h 17475"/>
                  <a:gd name="T2" fmla="*/ 0 w 20543"/>
                  <a:gd name="T3" fmla="*/ 6675 h 17475"/>
                  <a:gd name="T4" fmla="*/ 20543 w 20543"/>
                  <a:gd name="T5" fmla="*/ 0 h 17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543" h="17475" fill="none" extrusionOk="0">
                    <a:moveTo>
                      <a:pt x="7847" y="17474"/>
                    </a:moveTo>
                    <a:cubicBezTo>
                      <a:pt x="4156" y="14793"/>
                      <a:pt x="1409" y="11013"/>
                      <a:pt x="0" y="6674"/>
                    </a:cubicBezTo>
                  </a:path>
                  <a:path w="20543" h="17475" stroke="0" extrusionOk="0">
                    <a:moveTo>
                      <a:pt x="7847" y="17474"/>
                    </a:moveTo>
                    <a:cubicBezTo>
                      <a:pt x="4156" y="14793"/>
                      <a:pt x="1409" y="11013"/>
                      <a:pt x="0" y="6674"/>
                    </a:cubicBezTo>
                    <a:lnTo>
                      <a:pt x="20543" y="0"/>
                    </a:lnTo>
                    <a:close/>
                  </a:path>
                </a:pathLst>
              </a:custGeom>
              <a:solidFill>
                <a:srgbClr val="7030A0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bg1">
                        <a:lumMod val="8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260" name="Freeform 34"/>
              <p:cNvSpPr>
                <a:spLocks noChangeAspect="1"/>
              </p:cNvSpPr>
              <p:nvPr/>
            </p:nvSpPr>
            <p:spPr bwMode="auto">
              <a:xfrm>
                <a:off x="5208042" y="3428632"/>
                <a:ext cx="888700" cy="755394"/>
              </a:xfrm>
              <a:custGeom>
                <a:avLst/>
                <a:gdLst>
                  <a:gd name="T0" fmla="*/ 458 w 1200"/>
                  <a:gd name="T1" fmla="*/ 1019 h 1020"/>
                  <a:gd name="T2" fmla="*/ 1199 w 1200"/>
                  <a:gd name="T3" fmla="*/ 0 h 1020"/>
                  <a:gd name="T4" fmla="*/ 0 w 1200"/>
                  <a:gd name="T5" fmla="*/ 389 h 10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00" h="1020">
                    <a:moveTo>
                      <a:pt x="458" y="1019"/>
                    </a:moveTo>
                    <a:lnTo>
                      <a:pt x="1199" y="0"/>
                    </a:lnTo>
                    <a:lnTo>
                      <a:pt x="0" y="389"/>
                    </a:lnTo>
                  </a:path>
                </a:pathLst>
              </a:custGeom>
              <a:solidFill>
                <a:srgbClr val="7030A0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bg1">
                        <a:lumMod val="8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261" name="Arc 36"/>
              <p:cNvSpPr>
                <a:spLocks noChangeAspect="1"/>
              </p:cNvSpPr>
              <p:nvPr/>
            </p:nvSpPr>
            <p:spPr bwMode="auto">
              <a:xfrm>
                <a:off x="5162866" y="3140546"/>
                <a:ext cx="933134" cy="576913"/>
              </a:xfrm>
              <a:custGeom>
                <a:avLst/>
                <a:gdLst>
                  <a:gd name="G0" fmla="+- 21600 0 0"/>
                  <a:gd name="G1" fmla="+- 6675 0 0"/>
                  <a:gd name="G2" fmla="+- 21600 0 0"/>
                  <a:gd name="T0" fmla="*/ 1057 w 21600"/>
                  <a:gd name="T1" fmla="*/ 13350 h 13350"/>
                  <a:gd name="T2" fmla="*/ 1057 w 21600"/>
                  <a:gd name="T3" fmla="*/ 0 h 13350"/>
                  <a:gd name="T4" fmla="*/ 21600 w 21600"/>
                  <a:gd name="T5" fmla="*/ 6675 h 133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13350" fill="none" extrusionOk="0">
                    <a:moveTo>
                      <a:pt x="1057" y="13349"/>
                    </a:moveTo>
                    <a:cubicBezTo>
                      <a:pt x="356" y="11194"/>
                      <a:pt x="0" y="8941"/>
                      <a:pt x="0" y="6675"/>
                    </a:cubicBezTo>
                    <a:cubicBezTo>
                      <a:pt x="0" y="4408"/>
                      <a:pt x="356" y="2155"/>
                      <a:pt x="1057" y="0"/>
                    </a:cubicBezTo>
                  </a:path>
                  <a:path w="21600" h="13350" stroke="0" extrusionOk="0">
                    <a:moveTo>
                      <a:pt x="1057" y="13349"/>
                    </a:moveTo>
                    <a:cubicBezTo>
                      <a:pt x="356" y="11194"/>
                      <a:pt x="0" y="8941"/>
                      <a:pt x="0" y="6675"/>
                    </a:cubicBezTo>
                    <a:cubicBezTo>
                      <a:pt x="0" y="4408"/>
                      <a:pt x="356" y="2155"/>
                      <a:pt x="1057" y="0"/>
                    </a:cubicBezTo>
                    <a:lnTo>
                      <a:pt x="21600" y="6675"/>
                    </a:lnTo>
                    <a:close/>
                  </a:path>
                </a:pathLst>
              </a:custGeom>
              <a:solidFill>
                <a:srgbClr val="7030A0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bg1">
                        <a:lumMod val="8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262" name="Freeform 37"/>
              <p:cNvSpPr>
                <a:spLocks noChangeAspect="1"/>
              </p:cNvSpPr>
              <p:nvPr/>
            </p:nvSpPr>
            <p:spPr bwMode="auto">
              <a:xfrm>
                <a:off x="5208042" y="3140546"/>
                <a:ext cx="888699" cy="576913"/>
              </a:xfrm>
              <a:custGeom>
                <a:avLst/>
                <a:gdLst>
                  <a:gd name="T0" fmla="*/ 0 w 1200"/>
                  <a:gd name="T1" fmla="*/ 778 h 779"/>
                  <a:gd name="T2" fmla="*/ 1199 w 1200"/>
                  <a:gd name="T3" fmla="*/ 389 h 779"/>
                  <a:gd name="T4" fmla="*/ 0 w 1200"/>
                  <a:gd name="T5" fmla="*/ 0 h 7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00" h="779">
                    <a:moveTo>
                      <a:pt x="0" y="778"/>
                    </a:moveTo>
                    <a:lnTo>
                      <a:pt x="1199" y="389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7030A0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bg1">
                        <a:lumMod val="8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263" name="Arc 39"/>
              <p:cNvSpPr>
                <a:spLocks noChangeAspect="1"/>
              </p:cNvSpPr>
              <p:nvPr/>
            </p:nvSpPr>
            <p:spPr bwMode="auto">
              <a:xfrm>
                <a:off x="5208042" y="2673980"/>
                <a:ext cx="887218" cy="754653"/>
              </a:xfrm>
              <a:custGeom>
                <a:avLst/>
                <a:gdLst>
                  <a:gd name="G0" fmla="+- 20543 0 0"/>
                  <a:gd name="G1" fmla="+- 17475 0 0"/>
                  <a:gd name="G2" fmla="+- 21600 0 0"/>
                  <a:gd name="T0" fmla="*/ 0 w 20543"/>
                  <a:gd name="T1" fmla="*/ 10800 h 17475"/>
                  <a:gd name="T2" fmla="*/ 7847 w 20543"/>
                  <a:gd name="T3" fmla="*/ 0 h 17475"/>
                  <a:gd name="T4" fmla="*/ 20543 w 20543"/>
                  <a:gd name="T5" fmla="*/ 17475 h 17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543" h="17475" fill="none" extrusionOk="0">
                    <a:moveTo>
                      <a:pt x="0" y="10800"/>
                    </a:moveTo>
                    <a:cubicBezTo>
                      <a:pt x="1409" y="6461"/>
                      <a:pt x="4156" y="2681"/>
                      <a:pt x="7847" y="0"/>
                    </a:cubicBezTo>
                  </a:path>
                  <a:path w="20543" h="17475" stroke="0" extrusionOk="0">
                    <a:moveTo>
                      <a:pt x="0" y="10800"/>
                    </a:moveTo>
                    <a:cubicBezTo>
                      <a:pt x="1409" y="6461"/>
                      <a:pt x="4156" y="2681"/>
                      <a:pt x="7847" y="0"/>
                    </a:cubicBezTo>
                    <a:lnTo>
                      <a:pt x="20543" y="17475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bg1">
                        <a:lumMod val="8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264" name="Freeform 40"/>
              <p:cNvSpPr>
                <a:spLocks noChangeAspect="1"/>
              </p:cNvSpPr>
              <p:nvPr/>
            </p:nvSpPr>
            <p:spPr bwMode="auto">
              <a:xfrm>
                <a:off x="5208042" y="2673980"/>
                <a:ext cx="888700" cy="755394"/>
              </a:xfrm>
              <a:custGeom>
                <a:avLst/>
                <a:gdLst>
                  <a:gd name="T0" fmla="*/ 0 w 1200"/>
                  <a:gd name="T1" fmla="*/ 630 h 1020"/>
                  <a:gd name="T2" fmla="*/ 1199 w 1200"/>
                  <a:gd name="T3" fmla="*/ 1019 h 1020"/>
                  <a:gd name="T4" fmla="*/ 458 w 1200"/>
                  <a:gd name="T5" fmla="*/ 0 h 10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00" h="1020">
                    <a:moveTo>
                      <a:pt x="0" y="630"/>
                    </a:moveTo>
                    <a:lnTo>
                      <a:pt x="1199" y="1019"/>
                    </a:lnTo>
                    <a:lnTo>
                      <a:pt x="458" y="0"/>
                    </a:lnTo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bg1">
                        <a:lumMod val="8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265" name="Arc 42"/>
              <p:cNvSpPr>
                <a:spLocks noChangeAspect="1"/>
              </p:cNvSpPr>
              <p:nvPr/>
            </p:nvSpPr>
            <p:spPr bwMode="auto">
              <a:xfrm>
                <a:off x="5547229" y="2495498"/>
                <a:ext cx="548772" cy="933132"/>
              </a:xfrm>
              <a:custGeom>
                <a:avLst/>
                <a:gdLst>
                  <a:gd name="G0" fmla="+- 12696 0 0"/>
                  <a:gd name="G1" fmla="+- 21600 0 0"/>
                  <a:gd name="G2" fmla="+- 21600 0 0"/>
                  <a:gd name="T0" fmla="*/ 0 w 12696"/>
                  <a:gd name="T1" fmla="*/ 4125 h 21600"/>
                  <a:gd name="T2" fmla="*/ 12696 w 12696"/>
                  <a:gd name="T3" fmla="*/ 0 h 21600"/>
                  <a:gd name="T4" fmla="*/ 12696 w 1269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696" h="21600" fill="none" extrusionOk="0">
                    <a:moveTo>
                      <a:pt x="0" y="4125"/>
                    </a:moveTo>
                    <a:cubicBezTo>
                      <a:pt x="3690" y="1444"/>
                      <a:pt x="8134" y="0"/>
                      <a:pt x="12695" y="0"/>
                    </a:cubicBezTo>
                  </a:path>
                  <a:path w="12696" h="21600" stroke="0" extrusionOk="0">
                    <a:moveTo>
                      <a:pt x="0" y="4125"/>
                    </a:moveTo>
                    <a:cubicBezTo>
                      <a:pt x="3690" y="1444"/>
                      <a:pt x="8134" y="0"/>
                      <a:pt x="12695" y="0"/>
                    </a:cubicBezTo>
                    <a:lnTo>
                      <a:pt x="12696" y="21600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bg1">
                        <a:lumMod val="8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266" name="Freeform 43"/>
              <p:cNvSpPr>
                <a:spLocks noChangeAspect="1"/>
              </p:cNvSpPr>
              <p:nvPr/>
            </p:nvSpPr>
            <p:spPr bwMode="auto">
              <a:xfrm>
                <a:off x="5547229" y="2495498"/>
                <a:ext cx="549513" cy="933873"/>
              </a:xfrm>
              <a:custGeom>
                <a:avLst/>
                <a:gdLst>
                  <a:gd name="T0" fmla="*/ 0 w 742"/>
                  <a:gd name="T1" fmla="*/ 241 h 1261"/>
                  <a:gd name="T2" fmla="*/ 741 w 742"/>
                  <a:gd name="T3" fmla="*/ 1260 h 1261"/>
                  <a:gd name="T4" fmla="*/ 741 w 742"/>
                  <a:gd name="T5" fmla="*/ 0 h 1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42" h="1261">
                    <a:moveTo>
                      <a:pt x="0" y="241"/>
                    </a:moveTo>
                    <a:lnTo>
                      <a:pt x="741" y="1260"/>
                    </a:lnTo>
                    <a:lnTo>
                      <a:pt x="741" y="0"/>
                    </a:lnTo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bg1">
                        <a:lumMod val="8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267" name="Oval 266"/>
              <p:cNvSpPr>
                <a:spLocks/>
              </p:cNvSpPr>
              <p:nvPr/>
            </p:nvSpPr>
            <p:spPr>
              <a:xfrm>
                <a:off x="5426613" y="2759613"/>
                <a:ext cx="1338775" cy="1338775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IN" sz="3200" dirty="0" smtClean="0">
                    <a:solidFill>
                      <a:srgbClr val="7030A0"/>
                    </a:solidFill>
                  </a:rPr>
                  <a:t>80</a:t>
                </a:r>
                <a:r>
                  <a:rPr lang="en-IN" sz="1600" dirty="0" smtClean="0">
                    <a:solidFill>
                      <a:srgbClr val="7030A0"/>
                    </a:solidFill>
                  </a:rPr>
                  <a:t>%</a:t>
                </a:r>
                <a:endParaRPr lang="en-IN" sz="3200" dirty="0">
                  <a:solidFill>
                    <a:srgbClr val="7030A0"/>
                  </a:solidFill>
                </a:endParaRPr>
              </a:p>
            </p:txBody>
          </p:sp>
        </p:grpSp>
        <p:grpSp>
          <p:nvGrpSpPr>
            <p:cNvPr id="268" name="Group 267"/>
            <p:cNvGrpSpPr>
              <a:grpSpLocks noChangeAspect="1"/>
            </p:cNvGrpSpPr>
            <p:nvPr>
              <p:custDataLst>
                <p:custData r:id="rId12"/>
              </p:custDataLst>
            </p:nvPr>
          </p:nvGrpSpPr>
          <p:grpSpPr>
            <a:xfrm>
              <a:off x="7617792" y="2969175"/>
              <a:ext cx="1345337" cy="1345870"/>
              <a:chOff x="5162866" y="2495498"/>
              <a:chExt cx="1866270" cy="1867005"/>
            </a:xfrm>
          </p:grpSpPr>
          <p:sp>
            <p:nvSpPr>
              <p:cNvPr id="269" name="Arc 15"/>
              <p:cNvSpPr>
                <a:spLocks noChangeAspect="1"/>
              </p:cNvSpPr>
              <p:nvPr/>
            </p:nvSpPr>
            <p:spPr bwMode="auto">
              <a:xfrm>
                <a:off x="6095994" y="2495498"/>
                <a:ext cx="548771" cy="933132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12696"/>
                  <a:gd name="T1" fmla="*/ 0 h 21600"/>
                  <a:gd name="T2" fmla="*/ 12696 w 12696"/>
                  <a:gd name="T3" fmla="*/ 4125 h 21600"/>
                  <a:gd name="T4" fmla="*/ 0 w 1269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696" h="21600" fill="none" extrusionOk="0">
                    <a:moveTo>
                      <a:pt x="-1" y="0"/>
                    </a:moveTo>
                    <a:cubicBezTo>
                      <a:pt x="4561" y="0"/>
                      <a:pt x="9005" y="1444"/>
                      <a:pt x="12695" y="4125"/>
                    </a:cubicBezTo>
                  </a:path>
                  <a:path w="12696" h="21600" stroke="0" extrusionOk="0">
                    <a:moveTo>
                      <a:pt x="-1" y="0"/>
                    </a:moveTo>
                    <a:cubicBezTo>
                      <a:pt x="4561" y="0"/>
                      <a:pt x="9005" y="1444"/>
                      <a:pt x="12695" y="4125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7030A0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270" name="Freeform 16"/>
              <p:cNvSpPr>
                <a:spLocks noChangeAspect="1"/>
              </p:cNvSpPr>
              <p:nvPr/>
            </p:nvSpPr>
            <p:spPr bwMode="auto">
              <a:xfrm>
                <a:off x="6095994" y="2495498"/>
                <a:ext cx="548771" cy="933873"/>
              </a:xfrm>
              <a:custGeom>
                <a:avLst/>
                <a:gdLst>
                  <a:gd name="T0" fmla="*/ 0 w 741"/>
                  <a:gd name="T1" fmla="*/ 0 h 1261"/>
                  <a:gd name="T2" fmla="*/ 0 w 741"/>
                  <a:gd name="T3" fmla="*/ 1260 h 1261"/>
                  <a:gd name="T4" fmla="*/ 740 w 741"/>
                  <a:gd name="T5" fmla="*/ 241 h 1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41" h="1261">
                    <a:moveTo>
                      <a:pt x="0" y="0"/>
                    </a:moveTo>
                    <a:lnTo>
                      <a:pt x="0" y="1260"/>
                    </a:lnTo>
                    <a:lnTo>
                      <a:pt x="740" y="241"/>
                    </a:lnTo>
                  </a:path>
                </a:pathLst>
              </a:custGeom>
              <a:solidFill>
                <a:srgbClr val="7030A0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271" name="Arc 18"/>
              <p:cNvSpPr>
                <a:spLocks noChangeAspect="1"/>
              </p:cNvSpPr>
              <p:nvPr/>
            </p:nvSpPr>
            <p:spPr bwMode="auto">
              <a:xfrm>
                <a:off x="6095994" y="2673980"/>
                <a:ext cx="887216" cy="754653"/>
              </a:xfrm>
              <a:custGeom>
                <a:avLst/>
                <a:gdLst>
                  <a:gd name="G0" fmla="+- 0 0 0"/>
                  <a:gd name="G1" fmla="+- 17475 0 0"/>
                  <a:gd name="G2" fmla="+- 21600 0 0"/>
                  <a:gd name="T0" fmla="*/ 12696 w 20543"/>
                  <a:gd name="T1" fmla="*/ 0 h 17475"/>
                  <a:gd name="T2" fmla="*/ 20543 w 20543"/>
                  <a:gd name="T3" fmla="*/ 10800 h 17475"/>
                  <a:gd name="T4" fmla="*/ 0 w 20543"/>
                  <a:gd name="T5" fmla="*/ 17475 h 17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543" h="17475" fill="none" extrusionOk="0">
                    <a:moveTo>
                      <a:pt x="12695" y="0"/>
                    </a:moveTo>
                    <a:cubicBezTo>
                      <a:pt x="16386" y="2681"/>
                      <a:pt x="19133" y="6461"/>
                      <a:pt x="20542" y="10800"/>
                    </a:cubicBezTo>
                  </a:path>
                  <a:path w="20543" h="17475" stroke="0" extrusionOk="0">
                    <a:moveTo>
                      <a:pt x="12695" y="0"/>
                    </a:moveTo>
                    <a:cubicBezTo>
                      <a:pt x="16386" y="2681"/>
                      <a:pt x="19133" y="6461"/>
                      <a:pt x="20542" y="10800"/>
                    </a:cubicBezTo>
                    <a:lnTo>
                      <a:pt x="0" y="17475"/>
                    </a:lnTo>
                    <a:close/>
                  </a:path>
                </a:pathLst>
              </a:custGeom>
              <a:solidFill>
                <a:srgbClr val="7030A0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272" name="Freeform 19"/>
              <p:cNvSpPr>
                <a:spLocks noChangeAspect="1"/>
              </p:cNvSpPr>
              <p:nvPr/>
            </p:nvSpPr>
            <p:spPr bwMode="auto">
              <a:xfrm>
                <a:off x="6095994" y="2673980"/>
                <a:ext cx="887957" cy="755394"/>
              </a:xfrm>
              <a:custGeom>
                <a:avLst/>
                <a:gdLst>
                  <a:gd name="T0" fmla="*/ 740 w 1199"/>
                  <a:gd name="T1" fmla="*/ 0 h 1020"/>
                  <a:gd name="T2" fmla="*/ 0 w 1199"/>
                  <a:gd name="T3" fmla="*/ 1019 h 1020"/>
                  <a:gd name="T4" fmla="*/ 1198 w 1199"/>
                  <a:gd name="T5" fmla="*/ 630 h 10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99" h="1020">
                    <a:moveTo>
                      <a:pt x="740" y="0"/>
                    </a:moveTo>
                    <a:lnTo>
                      <a:pt x="0" y="1019"/>
                    </a:lnTo>
                    <a:lnTo>
                      <a:pt x="1198" y="630"/>
                    </a:lnTo>
                  </a:path>
                </a:pathLst>
              </a:custGeom>
              <a:solidFill>
                <a:srgbClr val="7030A0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273" name="Arc 21"/>
              <p:cNvSpPr>
                <a:spLocks noChangeAspect="1"/>
              </p:cNvSpPr>
              <p:nvPr/>
            </p:nvSpPr>
            <p:spPr bwMode="auto">
              <a:xfrm>
                <a:off x="6096001" y="3140546"/>
                <a:ext cx="933135" cy="576913"/>
              </a:xfrm>
              <a:custGeom>
                <a:avLst/>
                <a:gdLst>
                  <a:gd name="G0" fmla="+- 0 0 0"/>
                  <a:gd name="G1" fmla="+- 6675 0 0"/>
                  <a:gd name="G2" fmla="+- 21600 0 0"/>
                  <a:gd name="T0" fmla="*/ 20543 w 21600"/>
                  <a:gd name="T1" fmla="*/ 0 h 13350"/>
                  <a:gd name="T2" fmla="*/ 20543 w 21600"/>
                  <a:gd name="T3" fmla="*/ 13350 h 13350"/>
                  <a:gd name="T4" fmla="*/ 0 w 21600"/>
                  <a:gd name="T5" fmla="*/ 6675 h 133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13350" fill="none" extrusionOk="0">
                    <a:moveTo>
                      <a:pt x="20542" y="0"/>
                    </a:moveTo>
                    <a:cubicBezTo>
                      <a:pt x="21243" y="2155"/>
                      <a:pt x="21600" y="4408"/>
                      <a:pt x="21600" y="6675"/>
                    </a:cubicBezTo>
                    <a:cubicBezTo>
                      <a:pt x="21600" y="8941"/>
                      <a:pt x="21243" y="11194"/>
                      <a:pt x="20542" y="13349"/>
                    </a:cubicBezTo>
                  </a:path>
                  <a:path w="21600" h="13350" stroke="0" extrusionOk="0">
                    <a:moveTo>
                      <a:pt x="20542" y="0"/>
                    </a:moveTo>
                    <a:cubicBezTo>
                      <a:pt x="21243" y="2155"/>
                      <a:pt x="21600" y="4408"/>
                      <a:pt x="21600" y="6675"/>
                    </a:cubicBezTo>
                    <a:cubicBezTo>
                      <a:pt x="21600" y="8941"/>
                      <a:pt x="21243" y="11194"/>
                      <a:pt x="20542" y="13349"/>
                    </a:cubicBezTo>
                    <a:lnTo>
                      <a:pt x="0" y="6675"/>
                    </a:lnTo>
                    <a:close/>
                  </a:path>
                </a:pathLst>
              </a:custGeom>
              <a:solidFill>
                <a:srgbClr val="7030A0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274" name="Freeform 22"/>
              <p:cNvSpPr>
                <a:spLocks noChangeAspect="1"/>
              </p:cNvSpPr>
              <p:nvPr/>
            </p:nvSpPr>
            <p:spPr bwMode="auto">
              <a:xfrm>
                <a:off x="6096001" y="3140546"/>
                <a:ext cx="887959" cy="576913"/>
              </a:xfrm>
              <a:custGeom>
                <a:avLst/>
                <a:gdLst>
                  <a:gd name="T0" fmla="*/ 1198 w 1199"/>
                  <a:gd name="T1" fmla="*/ 0 h 779"/>
                  <a:gd name="T2" fmla="*/ 0 w 1199"/>
                  <a:gd name="T3" fmla="*/ 389 h 779"/>
                  <a:gd name="T4" fmla="*/ 1198 w 1199"/>
                  <a:gd name="T5" fmla="*/ 778 h 7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99" h="779">
                    <a:moveTo>
                      <a:pt x="1198" y="0"/>
                    </a:moveTo>
                    <a:lnTo>
                      <a:pt x="0" y="389"/>
                    </a:lnTo>
                    <a:lnTo>
                      <a:pt x="1198" y="778"/>
                    </a:lnTo>
                  </a:path>
                </a:pathLst>
              </a:custGeom>
              <a:solidFill>
                <a:srgbClr val="7030A0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275" name="Arc 24"/>
              <p:cNvSpPr>
                <a:spLocks noChangeAspect="1"/>
              </p:cNvSpPr>
              <p:nvPr/>
            </p:nvSpPr>
            <p:spPr bwMode="auto">
              <a:xfrm>
                <a:off x="6095994" y="3428632"/>
                <a:ext cx="887216" cy="754653"/>
              </a:xfrm>
              <a:custGeom>
                <a:avLst/>
                <a:gdLst>
                  <a:gd name="G0" fmla="+- 0 0 0"/>
                  <a:gd name="G1" fmla="+- 0 0 0"/>
                  <a:gd name="G2" fmla="+- 21600 0 0"/>
                  <a:gd name="T0" fmla="*/ 20543 w 20543"/>
                  <a:gd name="T1" fmla="*/ 6675 h 17475"/>
                  <a:gd name="T2" fmla="*/ 12696 w 20543"/>
                  <a:gd name="T3" fmla="*/ 17475 h 17475"/>
                  <a:gd name="T4" fmla="*/ 0 w 20543"/>
                  <a:gd name="T5" fmla="*/ 0 h 17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543" h="17475" fill="none" extrusionOk="0">
                    <a:moveTo>
                      <a:pt x="20542" y="6674"/>
                    </a:moveTo>
                    <a:cubicBezTo>
                      <a:pt x="19133" y="11013"/>
                      <a:pt x="16386" y="14793"/>
                      <a:pt x="12695" y="17474"/>
                    </a:cubicBezTo>
                  </a:path>
                  <a:path w="20543" h="17475" stroke="0" extrusionOk="0">
                    <a:moveTo>
                      <a:pt x="20542" y="6674"/>
                    </a:moveTo>
                    <a:cubicBezTo>
                      <a:pt x="19133" y="11013"/>
                      <a:pt x="16386" y="14793"/>
                      <a:pt x="12695" y="17474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030A0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276" name="Freeform 25"/>
              <p:cNvSpPr>
                <a:spLocks noChangeAspect="1"/>
              </p:cNvSpPr>
              <p:nvPr/>
            </p:nvSpPr>
            <p:spPr bwMode="auto">
              <a:xfrm>
                <a:off x="6095994" y="3428632"/>
                <a:ext cx="887957" cy="755394"/>
              </a:xfrm>
              <a:custGeom>
                <a:avLst/>
                <a:gdLst>
                  <a:gd name="T0" fmla="*/ 1198 w 1199"/>
                  <a:gd name="T1" fmla="*/ 389 h 1020"/>
                  <a:gd name="T2" fmla="*/ 0 w 1199"/>
                  <a:gd name="T3" fmla="*/ 0 h 1020"/>
                  <a:gd name="T4" fmla="*/ 740 w 1199"/>
                  <a:gd name="T5" fmla="*/ 1019 h 10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99" h="1020">
                    <a:moveTo>
                      <a:pt x="1198" y="389"/>
                    </a:moveTo>
                    <a:lnTo>
                      <a:pt x="0" y="0"/>
                    </a:lnTo>
                    <a:lnTo>
                      <a:pt x="740" y="1019"/>
                    </a:lnTo>
                  </a:path>
                </a:pathLst>
              </a:custGeom>
              <a:solidFill>
                <a:srgbClr val="7030A0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277" name="Arc 27"/>
              <p:cNvSpPr>
                <a:spLocks noChangeAspect="1"/>
              </p:cNvSpPr>
              <p:nvPr/>
            </p:nvSpPr>
            <p:spPr bwMode="auto">
              <a:xfrm>
                <a:off x="6095994" y="3428630"/>
                <a:ext cx="548771" cy="933132"/>
              </a:xfrm>
              <a:custGeom>
                <a:avLst/>
                <a:gdLst>
                  <a:gd name="G0" fmla="+- 0 0 0"/>
                  <a:gd name="G1" fmla="+- 0 0 0"/>
                  <a:gd name="G2" fmla="+- 21600 0 0"/>
                  <a:gd name="T0" fmla="*/ 12696 w 12696"/>
                  <a:gd name="T1" fmla="*/ 17475 h 21600"/>
                  <a:gd name="T2" fmla="*/ 0 w 12696"/>
                  <a:gd name="T3" fmla="*/ 21600 h 21600"/>
                  <a:gd name="T4" fmla="*/ 0 w 12696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696" h="21600" fill="none" extrusionOk="0">
                    <a:moveTo>
                      <a:pt x="12695" y="17474"/>
                    </a:moveTo>
                    <a:cubicBezTo>
                      <a:pt x="9005" y="20155"/>
                      <a:pt x="4561" y="21600"/>
                      <a:pt x="0" y="21600"/>
                    </a:cubicBezTo>
                  </a:path>
                  <a:path w="12696" h="21600" stroke="0" extrusionOk="0">
                    <a:moveTo>
                      <a:pt x="12695" y="17474"/>
                    </a:moveTo>
                    <a:cubicBezTo>
                      <a:pt x="9005" y="20155"/>
                      <a:pt x="4561" y="21600"/>
                      <a:pt x="0" y="2160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030A0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278" name="Freeform 28"/>
              <p:cNvSpPr>
                <a:spLocks noChangeAspect="1"/>
              </p:cNvSpPr>
              <p:nvPr/>
            </p:nvSpPr>
            <p:spPr bwMode="auto">
              <a:xfrm>
                <a:off x="6095994" y="3428630"/>
                <a:ext cx="548771" cy="933873"/>
              </a:xfrm>
              <a:custGeom>
                <a:avLst/>
                <a:gdLst>
                  <a:gd name="T0" fmla="*/ 740 w 741"/>
                  <a:gd name="T1" fmla="*/ 1019 h 1261"/>
                  <a:gd name="T2" fmla="*/ 0 w 741"/>
                  <a:gd name="T3" fmla="*/ 0 h 1261"/>
                  <a:gd name="T4" fmla="*/ 0 w 741"/>
                  <a:gd name="T5" fmla="*/ 1260 h 1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41" h="1261">
                    <a:moveTo>
                      <a:pt x="740" y="1019"/>
                    </a:moveTo>
                    <a:lnTo>
                      <a:pt x="0" y="0"/>
                    </a:lnTo>
                    <a:lnTo>
                      <a:pt x="0" y="1260"/>
                    </a:lnTo>
                  </a:path>
                </a:pathLst>
              </a:custGeom>
              <a:solidFill>
                <a:srgbClr val="7030A0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279" name="Arc 30"/>
              <p:cNvSpPr>
                <a:spLocks noChangeAspect="1"/>
              </p:cNvSpPr>
              <p:nvPr/>
            </p:nvSpPr>
            <p:spPr bwMode="auto">
              <a:xfrm>
                <a:off x="5547229" y="3428630"/>
                <a:ext cx="548772" cy="933132"/>
              </a:xfrm>
              <a:custGeom>
                <a:avLst/>
                <a:gdLst>
                  <a:gd name="G0" fmla="+- 12696 0 0"/>
                  <a:gd name="G1" fmla="+- 0 0 0"/>
                  <a:gd name="G2" fmla="+- 21600 0 0"/>
                  <a:gd name="T0" fmla="*/ 12696 w 12696"/>
                  <a:gd name="T1" fmla="*/ 21600 h 21600"/>
                  <a:gd name="T2" fmla="*/ 0 w 12696"/>
                  <a:gd name="T3" fmla="*/ 17475 h 21600"/>
                  <a:gd name="T4" fmla="*/ 12696 w 12696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696" h="21600" fill="none" extrusionOk="0">
                    <a:moveTo>
                      <a:pt x="12696" y="21600"/>
                    </a:moveTo>
                    <a:cubicBezTo>
                      <a:pt x="8134" y="21600"/>
                      <a:pt x="3690" y="20155"/>
                      <a:pt x="0" y="17474"/>
                    </a:cubicBezTo>
                  </a:path>
                  <a:path w="12696" h="21600" stroke="0" extrusionOk="0">
                    <a:moveTo>
                      <a:pt x="12696" y="21600"/>
                    </a:moveTo>
                    <a:cubicBezTo>
                      <a:pt x="8134" y="21600"/>
                      <a:pt x="3690" y="20155"/>
                      <a:pt x="0" y="17474"/>
                    </a:cubicBezTo>
                    <a:lnTo>
                      <a:pt x="12696" y="0"/>
                    </a:lnTo>
                    <a:close/>
                  </a:path>
                </a:pathLst>
              </a:custGeom>
              <a:solidFill>
                <a:srgbClr val="7030A0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bg1">
                        <a:lumMod val="8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280" name="Freeform 31"/>
              <p:cNvSpPr>
                <a:spLocks noChangeAspect="1"/>
              </p:cNvSpPr>
              <p:nvPr/>
            </p:nvSpPr>
            <p:spPr bwMode="auto">
              <a:xfrm>
                <a:off x="5547229" y="3428630"/>
                <a:ext cx="549513" cy="933873"/>
              </a:xfrm>
              <a:custGeom>
                <a:avLst/>
                <a:gdLst>
                  <a:gd name="T0" fmla="*/ 741 w 742"/>
                  <a:gd name="T1" fmla="*/ 1260 h 1261"/>
                  <a:gd name="T2" fmla="*/ 741 w 742"/>
                  <a:gd name="T3" fmla="*/ 0 h 1261"/>
                  <a:gd name="T4" fmla="*/ 0 w 742"/>
                  <a:gd name="T5" fmla="*/ 1019 h 1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42" h="1261">
                    <a:moveTo>
                      <a:pt x="741" y="1260"/>
                    </a:moveTo>
                    <a:lnTo>
                      <a:pt x="741" y="0"/>
                    </a:lnTo>
                    <a:lnTo>
                      <a:pt x="0" y="1019"/>
                    </a:lnTo>
                  </a:path>
                </a:pathLst>
              </a:custGeom>
              <a:solidFill>
                <a:srgbClr val="7030A0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bg1">
                        <a:lumMod val="8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281" name="Arc 33"/>
              <p:cNvSpPr>
                <a:spLocks noChangeAspect="1"/>
              </p:cNvSpPr>
              <p:nvPr/>
            </p:nvSpPr>
            <p:spPr bwMode="auto">
              <a:xfrm>
                <a:off x="5208042" y="3428632"/>
                <a:ext cx="887218" cy="754653"/>
              </a:xfrm>
              <a:custGeom>
                <a:avLst/>
                <a:gdLst>
                  <a:gd name="G0" fmla="+- 20543 0 0"/>
                  <a:gd name="G1" fmla="+- 0 0 0"/>
                  <a:gd name="G2" fmla="+- 21600 0 0"/>
                  <a:gd name="T0" fmla="*/ 7847 w 20543"/>
                  <a:gd name="T1" fmla="*/ 17475 h 17475"/>
                  <a:gd name="T2" fmla="*/ 0 w 20543"/>
                  <a:gd name="T3" fmla="*/ 6675 h 17475"/>
                  <a:gd name="T4" fmla="*/ 20543 w 20543"/>
                  <a:gd name="T5" fmla="*/ 0 h 17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543" h="17475" fill="none" extrusionOk="0">
                    <a:moveTo>
                      <a:pt x="7847" y="17474"/>
                    </a:moveTo>
                    <a:cubicBezTo>
                      <a:pt x="4156" y="14793"/>
                      <a:pt x="1409" y="11013"/>
                      <a:pt x="0" y="6674"/>
                    </a:cubicBezTo>
                  </a:path>
                  <a:path w="20543" h="17475" stroke="0" extrusionOk="0">
                    <a:moveTo>
                      <a:pt x="7847" y="17474"/>
                    </a:moveTo>
                    <a:cubicBezTo>
                      <a:pt x="4156" y="14793"/>
                      <a:pt x="1409" y="11013"/>
                      <a:pt x="0" y="6674"/>
                    </a:cubicBezTo>
                    <a:lnTo>
                      <a:pt x="20543" y="0"/>
                    </a:lnTo>
                    <a:close/>
                  </a:path>
                </a:pathLst>
              </a:custGeom>
              <a:solidFill>
                <a:srgbClr val="7030A0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bg1">
                        <a:lumMod val="8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282" name="Freeform 34"/>
              <p:cNvSpPr>
                <a:spLocks noChangeAspect="1"/>
              </p:cNvSpPr>
              <p:nvPr/>
            </p:nvSpPr>
            <p:spPr bwMode="auto">
              <a:xfrm>
                <a:off x="5208042" y="3428632"/>
                <a:ext cx="888700" cy="755394"/>
              </a:xfrm>
              <a:custGeom>
                <a:avLst/>
                <a:gdLst>
                  <a:gd name="T0" fmla="*/ 458 w 1200"/>
                  <a:gd name="T1" fmla="*/ 1019 h 1020"/>
                  <a:gd name="T2" fmla="*/ 1199 w 1200"/>
                  <a:gd name="T3" fmla="*/ 0 h 1020"/>
                  <a:gd name="T4" fmla="*/ 0 w 1200"/>
                  <a:gd name="T5" fmla="*/ 389 h 10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00" h="1020">
                    <a:moveTo>
                      <a:pt x="458" y="1019"/>
                    </a:moveTo>
                    <a:lnTo>
                      <a:pt x="1199" y="0"/>
                    </a:lnTo>
                    <a:lnTo>
                      <a:pt x="0" y="389"/>
                    </a:lnTo>
                  </a:path>
                </a:pathLst>
              </a:custGeom>
              <a:solidFill>
                <a:srgbClr val="7030A0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bg1">
                        <a:lumMod val="8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283" name="Arc 36"/>
              <p:cNvSpPr>
                <a:spLocks noChangeAspect="1"/>
              </p:cNvSpPr>
              <p:nvPr/>
            </p:nvSpPr>
            <p:spPr bwMode="auto">
              <a:xfrm>
                <a:off x="5162866" y="3140546"/>
                <a:ext cx="933134" cy="576913"/>
              </a:xfrm>
              <a:custGeom>
                <a:avLst/>
                <a:gdLst>
                  <a:gd name="G0" fmla="+- 21600 0 0"/>
                  <a:gd name="G1" fmla="+- 6675 0 0"/>
                  <a:gd name="G2" fmla="+- 21600 0 0"/>
                  <a:gd name="T0" fmla="*/ 1057 w 21600"/>
                  <a:gd name="T1" fmla="*/ 13350 h 13350"/>
                  <a:gd name="T2" fmla="*/ 1057 w 21600"/>
                  <a:gd name="T3" fmla="*/ 0 h 13350"/>
                  <a:gd name="T4" fmla="*/ 21600 w 21600"/>
                  <a:gd name="T5" fmla="*/ 6675 h 133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13350" fill="none" extrusionOk="0">
                    <a:moveTo>
                      <a:pt x="1057" y="13349"/>
                    </a:moveTo>
                    <a:cubicBezTo>
                      <a:pt x="356" y="11194"/>
                      <a:pt x="0" y="8941"/>
                      <a:pt x="0" y="6675"/>
                    </a:cubicBezTo>
                    <a:cubicBezTo>
                      <a:pt x="0" y="4408"/>
                      <a:pt x="356" y="2155"/>
                      <a:pt x="1057" y="0"/>
                    </a:cubicBezTo>
                  </a:path>
                  <a:path w="21600" h="13350" stroke="0" extrusionOk="0">
                    <a:moveTo>
                      <a:pt x="1057" y="13349"/>
                    </a:moveTo>
                    <a:cubicBezTo>
                      <a:pt x="356" y="11194"/>
                      <a:pt x="0" y="8941"/>
                      <a:pt x="0" y="6675"/>
                    </a:cubicBezTo>
                    <a:cubicBezTo>
                      <a:pt x="0" y="4408"/>
                      <a:pt x="356" y="2155"/>
                      <a:pt x="1057" y="0"/>
                    </a:cubicBezTo>
                    <a:lnTo>
                      <a:pt x="21600" y="6675"/>
                    </a:lnTo>
                    <a:close/>
                  </a:path>
                </a:pathLst>
              </a:custGeom>
              <a:solidFill>
                <a:srgbClr val="7030A0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bg1">
                        <a:lumMod val="8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284" name="Freeform 37"/>
              <p:cNvSpPr>
                <a:spLocks noChangeAspect="1"/>
              </p:cNvSpPr>
              <p:nvPr/>
            </p:nvSpPr>
            <p:spPr bwMode="auto">
              <a:xfrm>
                <a:off x="5208042" y="3140546"/>
                <a:ext cx="888699" cy="576913"/>
              </a:xfrm>
              <a:custGeom>
                <a:avLst/>
                <a:gdLst>
                  <a:gd name="T0" fmla="*/ 0 w 1200"/>
                  <a:gd name="T1" fmla="*/ 778 h 779"/>
                  <a:gd name="T2" fmla="*/ 1199 w 1200"/>
                  <a:gd name="T3" fmla="*/ 389 h 779"/>
                  <a:gd name="T4" fmla="*/ 0 w 1200"/>
                  <a:gd name="T5" fmla="*/ 0 h 7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00" h="779">
                    <a:moveTo>
                      <a:pt x="0" y="778"/>
                    </a:moveTo>
                    <a:lnTo>
                      <a:pt x="1199" y="389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7030A0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bg1">
                        <a:lumMod val="8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285" name="Arc 39"/>
              <p:cNvSpPr>
                <a:spLocks noChangeAspect="1"/>
              </p:cNvSpPr>
              <p:nvPr/>
            </p:nvSpPr>
            <p:spPr bwMode="auto">
              <a:xfrm>
                <a:off x="5208042" y="2673980"/>
                <a:ext cx="887218" cy="754653"/>
              </a:xfrm>
              <a:custGeom>
                <a:avLst/>
                <a:gdLst>
                  <a:gd name="G0" fmla="+- 20543 0 0"/>
                  <a:gd name="G1" fmla="+- 17475 0 0"/>
                  <a:gd name="G2" fmla="+- 21600 0 0"/>
                  <a:gd name="T0" fmla="*/ 0 w 20543"/>
                  <a:gd name="T1" fmla="*/ 10800 h 17475"/>
                  <a:gd name="T2" fmla="*/ 7847 w 20543"/>
                  <a:gd name="T3" fmla="*/ 0 h 17475"/>
                  <a:gd name="T4" fmla="*/ 20543 w 20543"/>
                  <a:gd name="T5" fmla="*/ 17475 h 17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543" h="17475" fill="none" extrusionOk="0">
                    <a:moveTo>
                      <a:pt x="0" y="10800"/>
                    </a:moveTo>
                    <a:cubicBezTo>
                      <a:pt x="1409" y="6461"/>
                      <a:pt x="4156" y="2681"/>
                      <a:pt x="7847" y="0"/>
                    </a:cubicBezTo>
                  </a:path>
                  <a:path w="20543" h="17475" stroke="0" extrusionOk="0">
                    <a:moveTo>
                      <a:pt x="0" y="10800"/>
                    </a:moveTo>
                    <a:cubicBezTo>
                      <a:pt x="1409" y="6461"/>
                      <a:pt x="4156" y="2681"/>
                      <a:pt x="7847" y="0"/>
                    </a:cubicBezTo>
                    <a:lnTo>
                      <a:pt x="20543" y="17475"/>
                    </a:lnTo>
                    <a:close/>
                  </a:path>
                </a:pathLst>
              </a:custGeom>
              <a:solidFill>
                <a:srgbClr val="7030A0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bg1">
                        <a:lumMod val="8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286" name="Freeform 40"/>
              <p:cNvSpPr>
                <a:spLocks noChangeAspect="1"/>
              </p:cNvSpPr>
              <p:nvPr/>
            </p:nvSpPr>
            <p:spPr bwMode="auto">
              <a:xfrm>
                <a:off x="5208042" y="2673980"/>
                <a:ext cx="888700" cy="755394"/>
              </a:xfrm>
              <a:custGeom>
                <a:avLst/>
                <a:gdLst>
                  <a:gd name="T0" fmla="*/ 0 w 1200"/>
                  <a:gd name="T1" fmla="*/ 630 h 1020"/>
                  <a:gd name="T2" fmla="*/ 1199 w 1200"/>
                  <a:gd name="T3" fmla="*/ 1019 h 1020"/>
                  <a:gd name="T4" fmla="*/ 458 w 1200"/>
                  <a:gd name="T5" fmla="*/ 0 h 10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00" h="1020">
                    <a:moveTo>
                      <a:pt x="0" y="630"/>
                    </a:moveTo>
                    <a:lnTo>
                      <a:pt x="1199" y="1019"/>
                    </a:lnTo>
                    <a:lnTo>
                      <a:pt x="458" y="0"/>
                    </a:lnTo>
                  </a:path>
                </a:pathLst>
              </a:custGeom>
              <a:solidFill>
                <a:srgbClr val="7030A0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bg1">
                        <a:lumMod val="8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287" name="Arc 42"/>
              <p:cNvSpPr>
                <a:spLocks noChangeAspect="1"/>
              </p:cNvSpPr>
              <p:nvPr/>
            </p:nvSpPr>
            <p:spPr bwMode="auto">
              <a:xfrm>
                <a:off x="5547229" y="2495498"/>
                <a:ext cx="548772" cy="933132"/>
              </a:xfrm>
              <a:custGeom>
                <a:avLst/>
                <a:gdLst>
                  <a:gd name="G0" fmla="+- 12696 0 0"/>
                  <a:gd name="G1" fmla="+- 21600 0 0"/>
                  <a:gd name="G2" fmla="+- 21600 0 0"/>
                  <a:gd name="T0" fmla="*/ 0 w 12696"/>
                  <a:gd name="T1" fmla="*/ 4125 h 21600"/>
                  <a:gd name="T2" fmla="*/ 12696 w 12696"/>
                  <a:gd name="T3" fmla="*/ 0 h 21600"/>
                  <a:gd name="T4" fmla="*/ 12696 w 1269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696" h="21600" fill="none" extrusionOk="0">
                    <a:moveTo>
                      <a:pt x="0" y="4125"/>
                    </a:moveTo>
                    <a:cubicBezTo>
                      <a:pt x="3690" y="1444"/>
                      <a:pt x="8134" y="0"/>
                      <a:pt x="12695" y="0"/>
                    </a:cubicBezTo>
                  </a:path>
                  <a:path w="12696" h="21600" stroke="0" extrusionOk="0">
                    <a:moveTo>
                      <a:pt x="0" y="4125"/>
                    </a:moveTo>
                    <a:cubicBezTo>
                      <a:pt x="3690" y="1444"/>
                      <a:pt x="8134" y="0"/>
                      <a:pt x="12695" y="0"/>
                    </a:cubicBezTo>
                    <a:lnTo>
                      <a:pt x="12696" y="21600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bg1">
                        <a:lumMod val="8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288" name="Freeform 43"/>
              <p:cNvSpPr>
                <a:spLocks noChangeAspect="1"/>
              </p:cNvSpPr>
              <p:nvPr/>
            </p:nvSpPr>
            <p:spPr bwMode="auto">
              <a:xfrm>
                <a:off x="5547229" y="2495498"/>
                <a:ext cx="549513" cy="933873"/>
              </a:xfrm>
              <a:custGeom>
                <a:avLst/>
                <a:gdLst>
                  <a:gd name="T0" fmla="*/ 0 w 742"/>
                  <a:gd name="T1" fmla="*/ 241 h 1261"/>
                  <a:gd name="T2" fmla="*/ 741 w 742"/>
                  <a:gd name="T3" fmla="*/ 1260 h 1261"/>
                  <a:gd name="T4" fmla="*/ 741 w 742"/>
                  <a:gd name="T5" fmla="*/ 0 h 1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42" h="1261">
                    <a:moveTo>
                      <a:pt x="0" y="241"/>
                    </a:moveTo>
                    <a:lnTo>
                      <a:pt x="741" y="1260"/>
                    </a:lnTo>
                    <a:lnTo>
                      <a:pt x="741" y="0"/>
                    </a:lnTo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bg1">
                        <a:lumMod val="8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289" name="Oval 288"/>
              <p:cNvSpPr>
                <a:spLocks/>
              </p:cNvSpPr>
              <p:nvPr/>
            </p:nvSpPr>
            <p:spPr>
              <a:xfrm>
                <a:off x="5426613" y="2759613"/>
                <a:ext cx="1338775" cy="1338775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IN" sz="3200" dirty="0">
                    <a:solidFill>
                      <a:srgbClr val="7030A0"/>
                    </a:solidFill>
                  </a:rPr>
                  <a:t>9</a:t>
                </a:r>
                <a:r>
                  <a:rPr lang="en-IN" sz="3200" dirty="0" smtClean="0">
                    <a:solidFill>
                      <a:srgbClr val="7030A0"/>
                    </a:solidFill>
                  </a:rPr>
                  <a:t>0</a:t>
                </a:r>
                <a:r>
                  <a:rPr lang="en-IN" sz="1600" dirty="0" smtClean="0">
                    <a:solidFill>
                      <a:srgbClr val="7030A0"/>
                    </a:solidFill>
                  </a:rPr>
                  <a:t>%</a:t>
                </a:r>
                <a:endParaRPr lang="en-IN" sz="3200" dirty="0">
                  <a:solidFill>
                    <a:srgbClr val="7030A0"/>
                  </a:solidFill>
                </a:endParaRPr>
              </a:p>
            </p:txBody>
          </p:sp>
        </p:grpSp>
        <p:grpSp>
          <p:nvGrpSpPr>
            <p:cNvPr id="290" name="Group 289"/>
            <p:cNvGrpSpPr>
              <a:grpSpLocks noChangeAspect="1"/>
            </p:cNvGrpSpPr>
            <p:nvPr>
              <p:custDataLst>
                <p:custData r:id="rId13"/>
              </p:custDataLst>
            </p:nvPr>
          </p:nvGrpSpPr>
          <p:grpSpPr>
            <a:xfrm>
              <a:off x="7617792" y="4899680"/>
              <a:ext cx="1345337" cy="1345870"/>
              <a:chOff x="5162866" y="2495498"/>
              <a:chExt cx="1866270" cy="1867005"/>
            </a:xfrm>
          </p:grpSpPr>
          <p:sp>
            <p:nvSpPr>
              <p:cNvPr id="291" name="Arc 15"/>
              <p:cNvSpPr>
                <a:spLocks noChangeAspect="1"/>
              </p:cNvSpPr>
              <p:nvPr/>
            </p:nvSpPr>
            <p:spPr bwMode="auto">
              <a:xfrm>
                <a:off x="6095994" y="2495498"/>
                <a:ext cx="548771" cy="933132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12696"/>
                  <a:gd name="T1" fmla="*/ 0 h 21600"/>
                  <a:gd name="T2" fmla="*/ 12696 w 12696"/>
                  <a:gd name="T3" fmla="*/ 4125 h 21600"/>
                  <a:gd name="T4" fmla="*/ 0 w 1269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696" h="21600" fill="none" extrusionOk="0">
                    <a:moveTo>
                      <a:pt x="-1" y="0"/>
                    </a:moveTo>
                    <a:cubicBezTo>
                      <a:pt x="4561" y="0"/>
                      <a:pt x="9005" y="1444"/>
                      <a:pt x="12695" y="4125"/>
                    </a:cubicBezTo>
                  </a:path>
                  <a:path w="12696" h="21600" stroke="0" extrusionOk="0">
                    <a:moveTo>
                      <a:pt x="-1" y="0"/>
                    </a:moveTo>
                    <a:cubicBezTo>
                      <a:pt x="4561" y="0"/>
                      <a:pt x="9005" y="1444"/>
                      <a:pt x="12695" y="4125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7030A0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292" name="Freeform 16"/>
              <p:cNvSpPr>
                <a:spLocks noChangeAspect="1"/>
              </p:cNvSpPr>
              <p:nvPr/>
            </p:nvSpPr>
            <p:spPr bwMode="auto">
              <a:xfrm>
                <a:off x="6095994" y="2495498"/>
                <a:ext cx="548771" cy="933873"/>
              </a:xfrm>
              <a:custGeom>
                <a:avLst/>
                <a:gdLst>
                  <a:gd name="T0" fmla="*/ 0 w 741"/>
                  <a:gd name="T1" fmla="*/ 0 h 1261"/>
                  <a:gd name="T2" fmla="*/ 0 w 741"/>
                  <a:gd name="T3" fmla="*/ 1260 h 1261"/>
                  <a:gd name="T4" fmla="*/ 740 w 741"/>
                  <a:gd name="T5" fmla="*/ 241 h 1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41" h="1261">
                    <a:moveTo>
                      <a:pt x="0" y="0"/>
                    </a:moveTo>
                    <a:lnTo>
                      <a:pt x="0" y="1260"/>
                    </a:lnTo>
                    <a:lnTo>
                      <a:pt x="740" y="241"/>
                    </a:lnTo>
                  </a:path>
                </a:pathLst>
              </a:custGeom>
              <a:solidFill>
                <a:srgbClr val="7030A0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293" name="Arc 18"/>
              <p:cNvSpPr>
                <a:spLocks noChangeAspect="1"/>
              </p:cNvSpPr>
              <p:nvPr/>
            </p:nvSpPr>
            <p:spPr bwMode="auto">
              <a:xfrm>
                <a:off x="6095994" y="2673980"/>
                <a:ext cx="887216" cy="754653"/>
              </a:xfrm>
              <a:custGeom>
                <a:avLst/>
                <a:gdLst>
                  <a:gd name="G0" fmla="+- 0 0 0"/>
                  <a:gd name="G1" fmla="+- 17475 0 0"/>
                  <a:gd name="G2" fmla="+- 21600 0 0"/>
                  <a:gd name="T0" fmla="*/ 12696 w 20543"/>
                  <a:gd name="T1" fmla="*/ 0 h 17475"/>
                  <a:gd name="T2" fmla="*/ 20543 w 20543"/>
                  <a:gd name="T3" fmla="*/ 10800 h 17475"/>
                  <a:gd name="T4" fmla="*/ 0 w 20543"/>
                  <a:gd name="T5" fmla="*/ 17475 h 17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543" h="17475" fill="none" extrusionOk="0">
                    <a:moveTo>
                      <a:pt x="12695" y="0"/>
                    </a:moveTo>
                    <a:cubicBezTo>
                      <a:pt x="16386" y="2681"/>
                      <a:pt x="19133" y="6461"/>
                      <a:pt x="20542" y="10800"/>
                    </a:cubicBezTo>
                  </a:path>
                  <a:path w="20543" h="17475" stroke="0" extrusionOk="0">
                    <a:moveTo>
                      <a:pt x="12695" y="0"/>
                    </a:moveTo>
                    <a:cubicBezTo>
                      <a:pt x="16386" y="2681"/>
                      <a:pt x="19133" y="6461"/>
                      <a:pt x="20542" y="10800"/>
                    </a:cubicBezTo>
                    <a:lnTo>
                      <a:pt x="0" y="17475"/>
                    </a:lnTo>
                    <a:close/>
                  </a:path>
                </a:pathLst>
              </a:custGeom>
              <a:solidFill>
                <a:srgbClr val="7030A0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294" name="Freeform 19"/>
              <p:cNvSpPr>
                <a:spLocks noChangeAspect="1"/>
              </p:cNvSpPr>
              <p:nvPr/>
            </p:nvSpPr>
            <p:spPr bwMode="auto">
              <a:xfrm>
                <a:off x="6095994" y="2673980"/>
                <a:ext cx="887957" cy="755394"/>
              </a:xfrm>
              <a:custGeom>
                <a:avLst/>
                <a:gdLst>
                  <a:gd name="T0" fmla="*/ 740 w 1199"/>
                  <a:gd name="T1" fmla="*/ 0 h 1020"/>
                  <a:gd name="T2" fmla="*/ 0 w 1199"/>
                  <a:gd name="T3" fmla="*/ 1019 h 1020"/>
                  <a:gd name="T4" fmla="*/ 1198 w 1199"/>
                  <a:gd name="T5" fmla="*/ 630 h 10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99" h="1020">
                    <a:moveTo>
                      <a:pt x="740" y="0"/>
                    </a:moveTo>
                    <a:lnTo>
                      <a:pt x="0" y="1019"/>
                    </a:lnTo>
                    <a:lnTo>
                      <a:pt x="1198" y="630"/>
                    </a:lnTo>
                  </a:path>
                </a:pathLst>
              </a:custGeom>
              <a:solidFill>
                <a:srgbClr val="7030A0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295" name="Arc 21"/>
              <p:cNvSpPr>
                <a:spLocks noChangeAspect="1"/>
              </p:cNvSpPr>
              <p:nvPr/>
            </p:nvSpPr>
            <p:spPr bwMode="auto">
              <a:xfrm>
                <a:off x="6096001" y="3140546"/>
                <a:ext cx="933135" cy="576913"/>
              </a:xfrm>
              <a:custGeom>
                <a:avLst/>
                <a:gdLst>
                  <a:gd name="G0" fmla="+- 0 0 0"/>
                  <a:gd name="G1" fmla="+- 6675 0 0"/>
                  <a:gd name="G2" fmla="+- 21600 0 0"/>
                  <a:gd name="T0" fmla="*/ 20543 w 21600"/>
                  <a:gd name="T1" fmla="*/ 0 h 13350"/>
                  <a:gd name="T2" fmla="*/ 20543 w 21600"/>
                  <a:gd name="T3" fmla="*/ 13350 h 13350"/>
                  <a:gd name="T4" fmla="*/ 0 w 21600"/>
                  <a:gd name="T5" fmla="*/ 6675 h 133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13350" fill="none" extrusionOk="0">
                    <a:moveTo>
                      <a:pt x="20542" y="0"/>
                    </a:moveTo>
                    <a:cubicBezTo>
                      <a:pt x="21243" y="2155"/>
                      <a:pt x="21600" y="4408"/>
                      <a:pt x="21600" y="6675"/>
                    </a:cubicBezTo>
                    <a:cubicBezTo>
                      <a:pt x="21600" y="8941"/>
                      <a:pt x="21243" y="11194"/>
                      <a:pt x="20542" y="13349"/>
                    </a:cubicBezTo>
                  </a:path>
                  <a:path w="21600" h="13350" stroke="0" extrusionOk="0">
                    <a:moveTo>
                      <a:pt x="20542" y="0"/>
                    </a:moveTo>
                    <a:cubicBezTo>
                      <a:pt x="21243" y="2155"/>
                      <a:pt x="21600" y="4408"/>
                      <a:pt x="21600" y="6675"/>
                    </a:cubicBezTo>
                    <a:cubicBezTo>
                      <a:pt x="21600" y="8941"/>
                      <a:pt x="21243" y="11194"/>
                      <a:pt x="20542" y="13349"/>
                    </a:cubicBezTo>
                    <a:lnTo>
                      <a:pt x="0" y="6675"/>
                    </a:lnTo>
                    <a:close/>
                  </a:path>
                </a:pathLst>
              </a:custGeom>
              <a:solidFill>
                <a:srgbClr val="7030A0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296" name="Freeform 22"/>
              <p:cNvSpPr>
                <a:spLocks noChangeAspect="1"/>
              </p:cNvSpPr>
              <p:nvPr/>
            </p:nvSpPr>
            <p:spPr bwMode="auto">
              <a:xfrm>
                <a:off x="6096001" y="3140546"/>
                <a:ext cx="887959" cy="576913"/>
              </a:xfrm>
              <a:custGeom>
                <a:avLst/>
                <a:gdLst>
                  <a:gd name="T0" fmla="*/ 1198 w 1199"/>
                  <a:gd name="T1" fmla="*/ 0 h 779"/>
                  <a:gd name="T2" fmla="*/ 0 w 1199"/>
                  <a:gd name="T3" fmla="*/ 389 h 779"/>
                  <a:gd name="T4" fmla="*/ 1198 w 1199"/>
                  <a:gd name="T5" fmla="*/ 778 h 7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99" h="779">
                    <a:moveTo>
                      <a:pt x="1198" y="0"/>
                    </a:moveTo>
                    <a:lnTo>
                      <a:pt x="0" y="389"/>
                    </a:lnTo>
                    <a:lnTo>
                      <a:pt x="1198" y="778"/>
                    </a:lnTo>
                  </a:path>
                </a:pathLst>
              </a:custGeom>
              <a:solidFill>
                <a:srgbClr val="7030A0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297" name="Arc 24"/>
              <p:cNvSpPr>
                <a:spLocks noChangeAspect="1"/>
              </p:cNvSpPr>
              <p:nvPr/>
            </p:nvSpPr>
            <p:spPr bwMode="auto">
              <a:xfrm>
                <a:off x="6095994" y="3428632"/>
                <a:ext cx="887216" cy="754653"/>
              </a:xfrm>
              <a:custGeom>
                <a:avLst/>
                <a:gdLst>
                  <a:gd name="G0" fmla="+- 0 0 0"/>
                  <a:gd name="G1" fmla="+- 0 0 0"/>
                  <a:gd name="G2" fmla="+- 21600 0 0"/>
                  <a:gd name="T0" fmla="*/ 20543 w 20543"/>
                  <a:gd name="T1" fmla="*/ 6675 h 17475"/>
                  <a:gd name="T2" fmla="*/ 12696 w 20543"/>
                  <a:gd name="T3" fmla="*/ 17475 h 17475"/>
                  <a:gd name="T4" fmla="*/ 0 w 20543"/>
                  <a:gd name="T5" fmla="*/ 0 h 17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543" h="17475" fill="none" extrusionOk="0">
                    <a:moveTo>
                      <a:pt x="20542" y="6674"/>
                    </a:moveTo>
                    <a:cubicBezTo>
                      <a:pt x="19133" y="11013"/>
                      <a:pt x="16386" y="14793"/>
                      <a:pt x="12695" y="17474"/>
                    </a:cubicBezTo>
                  </a:path>
                  <a:path w="20543" h="17475" stroke="0" extrusionOk="0">
                    <a:moveTo>
                      <a:pt x="20542" y="6674"/>
                    </a:moveTo>
                    <a:cubicBezTo>
                      <a:pt x="19133" y="11013"/>
                      <a:pt x="16386" y="14793"/>
                      <a:pt x="12695" y="17474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030A0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298" name="Freeform 25"/>
              <p:cNvSpPr>
                <a:spLocks noChangeAspect="1"/>
              </p:cNvSpPr>
              <p:nvPr/>
            </p:nvSpPr>
            <p:spPr bwMode="auto">
              <a:xfrm>
                <a:off x="6095994" y="3428632"/>
                <a:ext cx="887957" cy="755394"/>
              </a:xfrm>
              <a:custGeom>
                <a:avLst/>
                <a:gdLst>
                  <a:gd name="T0" fmla="*/ 1198 w 1199"/>
                  <a:gd name="T1" fmla="*/ 389 h 1020"/>
                  <a:gd name="T2" fmla="*/ 0 w 1199"/>
                  <a:gd name="T3" fmla="*/ 0 h 1020"/>
                  <a:gd name="T4" fmla="*/ 740 w 1199"/>
                  <a:gd name="T5" fmla="*/ 1019 h 10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99" h="1020">
                    <a:moveTo>
                      <a:pt x="1198" y="389"/>
                    </a:moveTo>
                    <a:lnTo>
                      <a:pt x="0" y="0"/>
                    </a:lnTo>
                    <a:lnTo>
                      <a:pt x="740" y="1019"/>
                    </a:lnTo>
                  </a:path>
                </a:pathLst>
              </a:custGeom>
              <a:solidFill>
                <a:srgbClr val="7030A0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299" name="Arc 27"/>
              <p:cNvSpPr>
                <a:spLocks noChangeAspect="1"/>
              </p:cNvSpPr>
              <p:nvPr/>
            </p:nvSpPr>
            <p:spPr bwMode="auto">
              <a:xfrm>
                <a:off x="6095994" y="3428630"/>
                <a:ext cx="548771" cy="933132"/>
              </a:xfrm>
              <a:custGeom>
                <a:avLst/>
                <a:gdLst>
                  <a:gd name="G0" fmla="+- 0 0 0"/>
                  <a:gd name="G1" fmla="+- 0 0 0"/>
                  <a:gd name="G2" fmla="+- 21600 0 0"/>
                  <a:gd name="T0" fmla="*/ 12696 w 12696"/>
                  <a:gd name="T1" fmla="*/ 17475 h 21600"/>
                  <a:gd name="T2" fmla="*/ 0 w 12696"/>
                  <a:gd name="T3" fmla="*/ 21600 h 21600"/>
                  <a:gd name="T4" fmla="*/ 0 w 12696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696" h="21600" fill="none" extrusionOk="0">
                    <a:moveTo>
                      <a:pt x="12695" y="17474"/>
                    </a:moveTo>
                    <a:cubicBezTo>
                      <a:pt x="9005" y="20155"/>
                      <a:pt x="4561" y="21600"/>
                      <a:pt x="0" y="21600"/>
                    </a:cubicBezTo>
                  </a:path>
                  <a:path w="12696" h="21600" stroke="0" extrusionOk="0">
                    <a:moveTo>
                      <a:pt x="12695" y="17474"/>
                    </a:moveTo>
                    <a:cubicBezTo>
                      <a:pt x="9005" y="20155"/>
                      <a:pt x="4561" y="21600"/>
                      <a:pt x="0" y="2160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030A0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300" name="Freeform 28"/>
              <p:cNvSpPr>
                <a:spLocks noChangeAspect="1"/>
              </p:cNvSpPr>
              <p:nvPr/>
            </p:nvSpPr>
            <p:spPr bwMode="auto">
              <a:xfrm>
                <a:off x="6095994" y="3428630"/>
                <a:ext cx="548771" cy="933873"/>
              </a:xfrm>
              <a:custGeom>
                <a:avLst/>
                <a:gdLst>
                  <a:gd name="T0" fmla="*/ 740 w 741"/>
                  <a:gd name="T1" fmla="*/ 1019 h 1261"/>
                  <a:gd name="T2" fmla="*/ 0 w 741"/>
                  <a:gd name="T3" fmla="*/ 0 h 1261"/>
                  <a:gd name="T4" fmla="*/ 0 w 741"/>
                  <a:gd name="T5" fmla="*/ 1260 h 1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41" h="1261">
                    <a:moveTo>
                      <a:pt x="740" y="1019"/>
                    </a:moveTo>
                    <a:lnTo>
                      <a:pt x="0" y="0"/>
                    </a:lnTo>
                    <a:lnTo>
                      <a:pt x="0" y="1260"/>
                    </a:lnTo>
                  </a:path>
                </a:pathLst>
              </a:custGeom>
              <a:solidFill>
                <a:srgbClr val="7030A0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301" name="Arc 30"/>
              <p:cNvSpPr>
                <a:spLocks noChangeAspect="1"/>
              </p:cNvSpPr>
              <p:nvPr/>
            </p:nvSpPr>
            <p:spPr bwMode="auto">
              <a:xfrm>
                <a:off x="5547229" y="3428630"/>
                <a:ext cx="548772" cy="933132"/>
              </a:xfrm>
              <a:custGeom>
                <a:avLst/>
                <a:gdLst>
                  <a:gd name="G0" fmla="+- 12696 0 0"/>
                  <a:gd name="G1" fmla="+- 0 0 0"/>
                  <a:gd name="G2" fmla="+- 21600 0 0"/>
                  <a:gd name="T0" fmla="*/ 12696 w 12696"/>
                  <a:gd name="T1" fmla="*/ 21600 h 21600"/>
                  <a:gd name="T2" fmla="*/ 0 w 12696"/>
                  <a:gd name="T3" fmla="*/ 17475 h 21600"/>
                  <a:gd name="T4" fmla="*/ 12696 w 12696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696" h="21600" fill="none" extrusionOk="0">
                    <a:moveTo>
                      <a:pt x="12696" y="21600"/>
                    </a:moveTo>
                    <a:cubicBezTo>
                      <a:pt x="8134" y="21600"/>
                      <a:pt x="3690" y="20155"/>
                      <a:pt x="0" y="17474"/>
                    </a:cubicBezTo>
                  </a:path>
                  <a:path w="12696" h="21600" stroke="0" extrusionOk="0">
                    <a:moveTo>
                      <a:pt x="12696" y="21600"/>
                    </a:moveTo>
                    <a:cubicBezTo>
                      <a:pt x="8134" y="21600"/>
                      <a:pt x="3690" y="20155"/>
                      <a:pt x="0" y="17474"/>
                    </a:cubicBezTo>
                    <a:lnTo>
                      <a:pt x="12696" y="0"/>
                    </a:lnTo>
                    <a:close/>
                  </a:path>
                </a:pathLst>
              </a:custGeom>
              <a:solidFill>
                <a:srgbClr val="7030A0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bg1">
                        <a:lumMod val="8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302" name="Freeform 31"/>
              <p:cNvSpPr>
                <a:spLocks noChangeAspect="1"/>
              </p:cNvSpPr>
              <p:nvPr/>
            </p:nvSpPr>
            <p:spPr bwMode="auto">
              <a:xfrm>
                <a:off x="5547229" y="3428630"/>
                <a:ext cx="549513" cy="933873"/>
              </a:xfrm>
              <a:custGeom>
                <a:avLst/>
                <a:gdLst>
                  <a:gd name="T0" fmla="*/ 741 w 742"/>
                  <a:gd name="T1" fmla="*/ 1260 h 1261"/>
                  <a:gd name="T2" fmla="*/ 741 w 742"/>
                  <a:gd name="T3" fmla="*/ 0 h 1261"/>
                  <a:gd name="T4" fmla="*/ 0 w 742"/>
                  <a:gd name="T5" fmla="*/ 1019 h 1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42" h="1261">
                    <a:moveTo>
                      <a:pt x="741" y="1260"/>
                    </a:moveTo>
                    <a:lnTo>
                      <a:pt x="741" y="0"/>
                    </a:lnTo>
                    <a:lnTo>
                      <a:pt x="0" y="1019"/>
                    </a:lnTo>
                  </a:path>
                </a:pathLst>
              </a:custGeom>
              <a:solidFill>
                <a:srgbClr val="7030A0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bg1">
                        <a:lumMod val="8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303" name="Arc 33"/>
              <p:cNvSpPr>
                <a:spLocks noChangeAspect="1"/>
              </p:cNvSpPr>
              <p:nvPr/>
            </p:nvSpPr>
            <p:spPr bwMode="auto">
              <a:xfrm>
                <a:off x="5208042" y="3428632"/>
                <a:ext cx="887218" cy="754653"/>
              </a:xfrm>
              <a:custGeom>
                <a:avLst/>
                <a:gdLst>
                  <a:gd name="G0" fmla="+- 20543 0 0"/>
                  <a:gd name="G1" fmla="+- 0 0 0"/>
                  <a:gd name="G2" fmla="+- 21600 0 0"/>
                  <a:gd name="T0" fmla="*/ 7847 w 20543"/>
                  <a:gd name="T1" fmla="*/ 17475 h 17475"/>
                  <a:gd name="T2" fmla="*/ 0 w 20543"/>
                  <a:gd name="T3" fmla="*/ 6675 h 17475"/>
                  <a:gd name="T4" fmla="*/ 20543 w 20543"/>
                  <a:gd name="T5" fmla="*/ 0 h 17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543" h="17475" fill="none" extrusionOk="0">
                    <a:moveTo>
                      <a:pt x="7847" y="17474"/>
                    </a:moveTo>
                    <a:cubicBezTo>
                      <a:pt x="4156" y="14793"/>
                      <a:pt x="1409" y="11013"/>
                      <a:pt x="0" y="6674"/>
                    </a:cubicBezTo>
                  </a:path>
                  <a:path w="20543" h="17475" stroke="0" extrusionOk="0">
                    <a:moveTo>
                      <a:pt x="7847" y="17474"/>
                    </a:moveTo>
                    <a:cubicBezTo>
                      <a:pt x="4156" y="14793"/>
                      <a:pt x="1409" y="11013"/>
                      <a:pt x="0" y="6674"/>
                    </a:cubicBezTo>
                    <a:lnTo>
                      <a:pt x="20543" y="0"/>
                    </a:lnTo>
                    <a:close/>
                  </a:path>
                </a:pathLst>
              </a:custGeom>
              <a:solidFill>
                <a:srgbClr val="7030A0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bg1">
                        <a:lumMod val="8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304" name="Freeform 34"/>
              <p:cNvSpPr>
                <a:spLocks noChangeAspect="1"/>
              </p:cNvSpPr>
              <p:nvPr/>
            </p:nvSpPr>
            <p:spPr bwMode="auto">
              <a:xfrm>
                <a:off x="5208042" y="3428632"/>
                <a:ext cx="888700" cy="755394"/>
              </a:xfrm>
              <a:custGeom>
                <a:avLst/>
                <a:gdLst>
                  <a:gd name="T0" fmla="*/ 458 w 1200"/>
                  <a:gd name="T1" fmla="*/ 1019 h 1020"/>
                  <a:gd name="T2" fmla="*/ 1199 w 1200"/>
                  <a:gd name="T3" fmla="*/ 0 h 1020"/>
                  <a:gd name="T4" fmla="*/ 0 w 1200"/>
                  <a:gd name="T5" fmla="*/ 389 h 10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00" h="1020">
                    <a:moveTo>
                      <a:pt x="458" y="1019"/>
                    </a:moveTo>
                    <a:lnTo>
                      <a:pt x="1199" y="0"/>
                    </a:lnTo>
                    <a:lnTo>
                      <a:pt x="0" y="389"/>
                    </a:lnTo>
                  </a:path>
                </a:pathLst>
              </a:custGeom>
              <a:solidFill>
                <a:srgbClr val="7030A0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bg1">
                        <a:lumMod val="8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305" name="Arc 36"/>
              <p:cNvSpPr>
                <a:spLocks noChangeAspect="1"/>
              </p:cNvSpPr>
              <p:nvPr/>
            </p:nvSpPr>
            <p:spPr bwMode="auto">
              <a:xfrm>
                <a:off x="5162866" y="3140546"/>
                <a:ext cx="933134" cy="576913"/>
              </a:xfrm>
              <a:custGeom>
                <a:avLst/>
                <a:gdLst>
                  <a:gd name="G0" fmla="+- 21600 0 0"/>
                  <a:gd name="G1" fmla="+- 6675 0 0"/>
                  <a:gd name="G2" fmla="+- 21600 0 0"/>
                  <a:gd name="T0" fmla="*/ 1057 w 21600"/>
                  <a:gd name="T1" fmla="*/ 13350 h 13350"/>
                  <a:gd name="T2" fmla="*/ 1057 w 21600"/>
                  <a:gd name="T3" fmla="*/ 0 h 13350"/>
                  <a:gd name="T4" fmla="*/ 21600 w 21600"/>
                  <a:gd name="T5" fmla="*/ 6675 h 133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13350" fill="none" extrusionOk="0">
                    <a:moveTo>
                      <a:pt x="1057" y="13349"/>
                    </a:moveTo>
                    <a:cubicBezTo>
                      <a:pt x="356" y="11194"/>
                      <a:pt x="0" y="8941"/>
                      <a:pt x="0" y="6675"/>
                    </a:cubicBezTo>
                    <a:cubicBezTo>
                      <a:pt x="0" y="4408"/>
                      <a:pt x="356" y="2155"/>
                      <a:pt x="1057" y="0"/>
                    </a:cubicBezTo>
                  </a:path>
                  <a:path w="21600" h="13350" stroke="0" extrusionOk="0">
                    <a:moveTo>
                      <a:pt x="1057" y="13349"/>
                    </a:moveTo>
                    <a:cubicBezTo>
                      <a:pt x="356" y="11194"/>
                      <a:pt x="0" y="8941"/>
                      <a:pt x="0" y="6675"/>
                    </a:cubicBezTo>
                    <a:cubicBezTo>
                      <a:pt x="0" y="4408"/>
                      <a:pt x="356" y="2155"/>
                      <a:pt x="1057" y="0"/>
                    </a:cubicBezTo>
                    <a:lnTo>
                      <a:pt x="21600" y="6675"/>
                    </a:lnTo>
                    <a:close/>
                  </a:path>
                </a:pathLst>
              </a:custGeom>
              <a:solidFill>
                <a:srgbClr val="7030A0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bg1">
                        <a:lumMod val="8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306" name="Freeform 37"/>
              <p:cNvSpPr>
                <a:spLocks noChangeAspect="1"/>
              </p:cNvSpPr>
              <p:nvPr/>
            </p:nvSpPr>
            <p:spPr bwMode="auto">
              <a:xfrm>
                <a:off x="5208042" y="3140546"/>
                <a:ext cx="888699" cy="576913"/>
              </a:xfrm>
              <a:custGeom>
                <a:avLst/>
                <a:gdLst>
                  <a:gd name="T0" fmla="*/ 0 w 1200"/>
                  <a:gd name="T1" fmla="*/ 778 h 779"/>
                  <a:gd name="T2" fmla="*/ 1199 w 1200"/>
                  <a:gd name="T3" fmla="*/ 389 h 779"/>
                  <a:gd name="T4" fmla="*/ 0 w 1200"/>
                  <a:gd name="T5" fmla="*/ 0 h 7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00" h="779">
                    <a:moveTo>
                      <a:pt x="0" y="778"/>
                    </a:moveTo>
                    <a:lnTo>
                      <a:pt x="1199" y="389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7030A0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bg1">
                        <a:lumMod val="8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307" name="Arc 39"/>
              <p:cNvSpPr>
                <a:spLocks noChangeAspect="1"/>
              </p:cNvSpPr>
              <p:nvPr/>
            </p:nvSpPr>
            <p:spPr bwMode="auto">
              <a:xfrm>
                <a:off x="5208042" y="2673980"/>
                <a:ext cx="887218" cy="754653"/>
              </a:xfrm>
              <a:custGeom>
                <a:avLst/>
                <a:gdLst>
                  <a:gd name="G0" fmla="+- 20543 0 0"/>
                  <a:gd name="G1" fmla="+- 17475 0 0"/>
                  <a:gd name="G2" fmla="+- 21600 0 0"/>
                  <a:gd name="T0" fmla="*/ 0 w 20543"/>
                  <a:gd name="T1" fmla="*/ 10800 h 17475"/>
                  <a:gd name="T2" fmla="*/ 7847 w 20543"/>
                  <a:gd name="T3" fmla="*/ 0 h 17475"/>
                  <a:gd name="T4" fmla="*/ 20543 w 20543"/>
                  <a:gd name="T5" fmla="*/ 17475 h 17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543" h="17475" fill="none" extrusionOk="0">
                    <a:moveTo>
                      <a:pt x="0" y="10800"/>
                    </a:moveTo>
                    <a:cubicBezTo>
                      <a:pt x="1409" y="6461"/>
                      <a:pt x="4156" y="2681"/>
                      <a:pt x="7847" y="0"/>
                    </a:cubicBezTo>
                  </a:path>
                  <a:path w="20543" h="17475" stroke="0" extrusionOk="0">
                    <a:moveTo>
                      <a:pt x="0" y="10800"/>
                    </a:moveTo>
                    <a:cubicBezTo>
                      <a:pt x="1409" y="6461"/>
                      <a:pt x="4156" y="2681"/>
                      <a:pt x="7847" y="0"/>
                    </a:cubicBezTo>
                    <a:lnTo>
                      <a:pt x="20543" y="17475"/>
                    </a:lnTo>
                    <a:close/>
                  </a:path>
                </a:pathLst>
              </a:custGeom>
              <a:solidFill>
                <a:srgbClr val="7030A0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bg1">
                        <a:lumMod val="8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308" name="Freeform 40"/>
              <p:cNvSpPr>
                <a:spLocks noChangeAspect="1"/>
              </p:cNvSpPr>
              <p:nvPr/>
            </p:nvSpPr>
            <p:spPr bwMode="auto">
              <a:xfrm>
                <a:off x="5208042" y="2673980"/>
                <a:ext cx="888700" cy="755394"/>
              </a:xfrm>
              <a:custGeom>
                <a:avLst/>
                <a:gdLst>
                  <a:gd name="T0" fmla="*/ 0 w 1200"/>
                  <a:gd name="T1" fmla="*/ 630 h 1020"/>
                  <a:gd name="T2" fmla="*/ 1199 w 1200"/>
                  <a:gd name="T3" fmla="*/ 1019 h 1020"/>
                  <a:gd name="T4" fmla="*/ 458 w 1200"/>
                  <a:gd name="T5" fmla="*/ 0 h 10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00" h="1020">
                    <a:moveTo>
                      <a:pt x="0" y="630"/>
                    </a:moveTo>
                    <a:lnTo>
                      <a:pt x="1199" y="1019"/>
                    </a:lnTo>
                    <a:lnTo>
                      <a:pt x="458" y="0"/>
                    </a:lnTo>
                  </a:path>
                </a:pathLst>
              </a:custGeom>
              <a:solidFill>
                <a:srgbClr val="7030A0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bg1">
                        <a:lumMod val="8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309" name="Arc 42"/>
              <p:cNvSpPr>
                <a:spLocks noChangeAspect="1"/>
              </p:cNvSpPr>
              <p:nvPr/>
            </p:nvSpPr>
            <p:spPr bwMode="auto">
              <a:xfrm>
                <a:off x="5547229" y="2495498"/>
                <a:ext cx="548772" cy="933132"/>
              </a:xfrm>
              <a:custGeom>
                <a:avLst/>
                <a:gdLst>
                  <a:gd name="G0" fmla="+- 12696 0 0"/>
                  <a:gd name="G1" fmla="+- 21600 0 0"/>
                  <a:gd name="G2" fmla="+- 21600 0 0"/>
                  <a:gd name="T0" fmla="*/ 0 w 12696"/>
                  <a:gd name="T1" fmla="*/ 4125 h 21600"/>
                  <a:gd name="T2" fmla="*/ 12696 w 12696"/>
                  <a:gd name="T3" fmla="*/ 0 h 21600"/>
                  <a:gd name="T4" fmla="*/ 12696 w 1269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696" h="21600" fill="none" extrusionOk="0">
                    <a:moveTo>
                      <a:pt x="0" y="4125"/>
                    </a:moveTo>
                    <a:cubicBezTo>
                      <a:pt x="3690" y="1444"/>
                      <a:pt x="8134" y="0"/>
                      <a:pt x="12695" y="0"/>
                    </a:cubicBezTo>
                  </a:path>
                  <a:path w="12696" h="21600" stroke="0" extrusionOk="0">
                    <a:moveTo>
                      <a:pt x="0" y="4125"/>
                    </a:moveTo>
                    <a:cubicBezTo>
                      <a:pt x="3690" y="1444"/>
                      <a:pt x="8134" y="0"/>
                      <a:pt x="12695" y="0"/>
                    </a:cubicBezTo>
                    <a:lnTo>
                      <a:pt x="12696" y="21600"/>
                    </a:lnTo>
                    <a:close/>
                  </a:path>
                </a:pathLst>
              </a:custGeom>
              <a:solidFill>
                <a:srgbClr val="7030A0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bg1">
                        <a:lumMod val="8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310" name="Freeform 43"/>
              <p:cNvSpPr>
                <a:spLocks noChangeAspect="1"/>
              </p:cNvSpPr>
              <p:nvPr/>
            </p:nvSpPr>
            <p:spPr bwMode="auto">
              <a:xfrm>
                <a:off x="5547229" y="2495498"/>
                <a:ext cx="549513" cy="933873"/>
              </a:xfrm>
              <a:custGeom>
                <a:avLst/>
                <a:gdLst>
                  <a:gd name="T0" fmla="*/ 0 w 742"/>
                  <a:gd name="T1" fmla="*/ 241 h 1261"/>
                  <a:gd name="T2" fmla="*/ 741 w 742"/>
                  <a:gd name="T3" fmla="*/ 1260 h 1261"/>
                  <a:gd name="T4" fmla="*/ 741 w 742"/>
                  <a:gd name="T5" fmla="*/ 0 h 1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42" h="1261">
                    <a:moveTo>
                      <a:pt x="0" y="241"/>
                    </a:moveTo>
                    <a:lnTo>
                      <a:pt x="741" y="1260"/>
                    </a:lnTo>
                    <a:lnTo>
                      <a:pt x="741" y="0"/>
                    </a:lnTo>
                  </a:path>
                </a:pathLst>
              </a:custGeom>
              <a:solidFill>
                <a:srgbClr val="7030A0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bg1">
                        <a:lumMod val="8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 sz="400"/>
              </a:p>
            </p:txBody>
          </p:sp>
          <p:sp>
            <p:nvSpPr>
              <p:cNvPr id="311" name="Oval 310"/>
              <p:cNvSpPr>
                <a:spLocks/>
              </p:cNvSpPr>
              <p:nvPr/>
            </p:nvSpPr>
            <p:spPr>
              <a:xfrm>
                <a:off x="5426613" y="2759613"/>
                <a:ext cx="1338775" cy="1338775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IN" sz="2000" dirty="0" smtClean="0">
                    <a:solidFill>
                      <a:srgbClr val="7030A0"/>
                    </a:solidFill>
                  </a:rPr>
                  <a:t>100</a:t>
                </a:r>
                <a:r>
                  <a:rPr lang="en-IN" sz="1100" dirty="0" smtClean="0">
                    <a:solidFill>
                      <a:srgbClr val="7030A0"/>
                    </a:solidFill>
                  </a:rPr>
                  <a:t>%</a:t>
                </a:r>
                <a:endParaRPr lang="en-IN" sz="2000" dirty="0">
                  <a:solidFill>
                    <a:srgbClr val="7030A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6288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Comparison of Items </a:t>
            </a:r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4294967295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4D0CD4F-10F5-416E-A3B8-71BC266F96DA}" type="datetime3">
              <a:rPr lang="en-IN" smtClean="0"/>
              <a:t>30 November 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Copyright Next2Office.com</a:t>
            </a:r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AEAD3-E111-43DE-97B3-3BF0CED96B9A}" type="slidenum">
              <a:rPr lang="en-IN" smtClean="0"/>
              <a:t>4</a:t>
            </a:fld>
            <a:endParaRPr lang="en-IN" dirty="0"/>
          </a:p>
        </p:txBody>
      </p:sp>
      <p:grpSp>
        <p:nvGrpSpPr>
          <p:cNvPr id="2" name="Group 1"/>
          <p:cNvGrpSpPr>
            <a:grpSpLocks noChangeAspect="1"/>
          </p:cNvGrpSpPr>
          <p:nvPr/>
        </p:nvGrpSpPr>
        <p:grpSpPr>
          <a:xfrm>
            <a:off x="1494151" y="1450365"/>
            <a:ext cx="9068164" cy="4338076"/>
            <a:chOff x="368827" y="2562303"/>
            <a:chExt cx="5118741" cy="2448731"/>
          </a:xfrm>
        </p:grpSpPr>
        <p:grpSp>
          <p:nvGrpSpPr>
            <p:cNvPr id="20" name="Group 19"/>
            <p:cNvGrpSpPr>
              <a:grpSpLocks noChangeAspect="1"/>
            </p:cNvGrpSpPr>
            <p:nvPr>
              <p:custDataLst>
                <p:custData r:id="rId5"/>
              </p:custDataLst>
            </p:nvPr>
          </p:nvGrpSpPr>
          <p:grpSpPr>
            <a:xfrm>
              <a:off x="368827" y="4005141"/>
              <a:ext cx="5118741" cy="1005893"/>
              <a:chOff x="3616142" y="2926054"/>
              <a:chExt cx="5118741" cy="1005893"/>
            </a:xfrm>
          </p:grpSpPr>
          <p:grpSp>
            <p:nvGrpSpPr>
              <p:cNvPr id="21" name="Group 20"/>
              <p:cNvGrpSpPr/>
              <p:nvPr/>
            </p:nvGrpSpPr>
            <p:grpSpPr>
              <a:xfrm>
                <a:off x="4337935" y="3216086"/>
                <a:ext cx="4396948" cy="425828"/>
                <a:chOff x="5349956" y="4212197"/>
                <a:chExt cx="7081329" cy="685800"/>
              </a:xfrm>
            </p:grpSpPr>
            <p:sp>
              <p:nvSpPr>
                <p:cNvPr id="25" name="Rectangle 24"/>
                <p:cNvSpPr>
                  <a:spLocks noChangeAspect="1"/>
                </p:cNvSpPr>
                <p:nvPr/>
              </p:nvSpPr>
              <p:spPr>
                <a:xfrm>
                  <a:off x="5349956" y="4212197"/>
                  <a:ext cx="708133" cy="685800"/>
                </a:xfrm>
                <a:prstGeom prst="rect">
                  <a:avLst/>
                </a:prstGeom>
                <a:solidFill>
                  <a:srgbClr val="002060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accent1">
                          <a:shade val="50000"/>
                        </a:schemeClr>
                      </a:solidFill>
                      <a:prstDash val="solid"/>
                      <a:miter lim="800000"/>
                    </a14:hiddenLine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sz="1100"/>
                </a:p>
              </p:txBody>
            </p:sp>
            <p:sp>
              <p:nvSpPr>
                <p:cNvPr id="26" name="Rectangle 25"/>
                <p:cNvSpPr>
                  <a:spLocks noChangeAspect="1"/>
                </p:cNvSpPr>
                <p:nvPr/>
              </p:nvSpPr>
              <p:spPr>
                <a:xfrm>
                  <a:off x="6058089" y="4212197"/>
                  <a:ext cx="708133" cy="685800"/>
                </a:xfrm>
                <a:prstGeom prst="rect">
                  <a:avLst/>
                </a:prstGeom>
                <a:solidFill>
                  <a:srgbClr val="002060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accent1">
                          <a:shade val="50000"/>
                        </a:schemeClr>
                      </a:solidFill>
                      <a:prstDash val="solid"/>
                      <a:miter lim="800000"/>
                    </a14:hiddenLine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sz="1100"/>
                </a:p>
              </p:txBody>
            </p:sp>
            <p:sp>
              <p:nvSpPr>
                <p:cNvPr id="27" name="Rectangle 26"/>
                <p:cNvSpPr>
                  <a:spLocks noChangeAspect="1"/>
                </p:cNvSpPr>
                <p:nvPr/>
              </p:nvSpPr>
              <p:spPr>
                <a:xfrm>
                  <a:off x="6766222" y="4212197"/>
                  <a:ext cx="708133" cy="685800"/>
                </a:xfrm>
                <a:prstGeom prst="rect">
                  <a:avLst/>
                </a:prstGeom>
                <a:solidFill>
                  <a:srgbClr val="002060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accent1">
                          <a:shade val="50000"/>
                        </a:schemeClr>
                      </a:solidFill>
                      <a:prstDash val="solid"/>
                      <a:miter lim="800000"/>
                    </a14:hiddenLine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sz="1100"/>
                </a:p>
              </p:txBody>
            </p:sp>
            <p:sp>
              <p:nvSpPr>
                <p:cNvPr id="28" name="Rectangle 27"/>
                <p:cNvSpPr>
                  <a:spLocks noChangeAspect="1"/>
                </p:cNvSpPr>
                <p:nvPr/>
              </p:nvSpPr>
              <p:spPr>
                <a:xfrm>
                  <a:off x="7474355" y="4212197"/>
                  <a:ext cx="708133" cy="685800"/>
                </a:xfrm>
                <a:prstGeom prst="rect">
                  <a:avLst/>
                </a:prstGeom>
                <a:solidFill>
                  <a:srgbClr val="002060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accent1">
                          <a:shade val="50000"/>
                        </a:schemeClr>
                      </a:solidFill>
                      <a:prstDash val="solid"/>
                      <a:miter lim="800000"/>
                    </a14:hiddenLine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sz="1100"/>
                </a:p>
              </p:txBody>
            </p:sp>
            <p:sp>
              <p:nvSpPr>
                <p:cNvPr id="29" name="Rectangle 28"/>
                <p:cNvSpPr>
                  <a:spLocks noChangeAspect="1"/>
                </p:cNvSpPr>
                <p:nvPr/>
              </p:nvSpPr>
              <p:spPr>
                <a:xfrm>
                  <a:off x="8182487" y="4212197"/>
                  <a:ext cx="708133" cy="68580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accent1">
                          <a:shade val="50000"/>
                        </a:schemeClr>
                      </a:solidFill>
                      <a:prstDash val="solid"/>
                      <a:miter lim="800000"/>
                    </a14:hiddenLine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sz="1100"/>
                </a:p>
              </p:txBody>
            </p:sp>
            <p:sp>
              <p:nvSpPr>
                <p:cNvPr id="30" name="Rectangle 29"/>
                <p:cNvSpPr>
                  <a:spLocks noChangeAspect="1"/>
                </p:cNvSpPr>
                <p:nvPr/>
              </p:nvSpPr>
              <p:spPr>
                <a:xfrm>
                  <a:off x="8890620" y="4212197"/>
                  <a:ext cx="708133" cy="68580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accent1">
                          <a:shade val="50000"/>
                        </a:schemeClr>
                      </a:solidFill>
                      <a:prstDash val="solid"/>
                      <a:miter lim="800000"/>
                    </a14:hiddenLine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sz="1100"/>
                </a:p>
              </p:txBody>
            </p:sp>
            <p:sp>
              <p:nvSpPr>
                <p:cNvPr id="31" name="Rectangle 30"/>
                <p:cNvSpPr>
                  <a:spLocks noChangeAspect="1"/>
                </p:cNvSpPr>
                <p:nvPr/>
              </p:nvSpPr>
              <p:spPr>
                <a:xfrm>
                  <a:off x="9598753" y="4212197"/>
                  <a:ext cx="708133" cy="68580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accent1">
                          <a:shade val="50000"/>
                        </a:schemeClr>
                      </a:solidFill>
                      <a:prstDash val="solid"/>
                      <a:miter lim="800000"/>
                    </a14:hiddenLine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sz="1100"/>
                </a:p>
              </p:txBody>
            </p:sp>
            <p:sp>
              <p:nvSpPr>
                <p:cNvPr id="32" name="Rectangle 31"/>
                <p:cNvSpPr>
                  <a:spLocks noChangeAspect="1"/>
                </p:cNvSpPr>
                <p:nvPr/>
              </p:nvSpPr>
              <p:spPr>
                <a:xfrm>
                  <a:off x="10306886" y="4212197"/>
                  <a:ext cx="708133" cy="68580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accent1">
                          <a:shade val="50000"/>
                        </a:schemeClr>
                      </a:solidFill>
                      <a:prstDash val="solid"/>
                      <a:miter lim="800000"/>
                    </a14:hiddenLine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sz="1100"/>
                </a:p>
              </p:txBody>
            </p:sp>
            <p:sp>
              <p:nvSpPr>
                <p:cNvPr id="33" name="Rectangle 32"/>
                <p:cNvSpPr>
                  <a:spLocks noChangeAspect="1"/>
                </p:cNvSpPr>
                <p:nvPr/>
              </p:nvSpPr>
              <p:spPr>
                <a:xfrm>
                  <a:off x="11015019" y="4212197"/>
                  <a:ext cx="708133" cy="68580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accent1">
                          <a:shade val="50000"/>
                        </a:schemeClr>
                      </a:solidFill>
                      <a:prstDash val="solid"/>
                      <a:miter lim="800000"/>
                    </a14:hiddenLine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sz="1100"/>
                </a:p>
              </p:txBody>
            </p:sp>
            <p:sp>
              <p:nvSpPr>
                <p:cNvPr id="34" name="Rectangle 33"/>
                <p:cNvSpPr>
                  <a:spLocks noChangeAspect="1"/>
                </p:cNvSpPr>
                <p:nvPr/>
              </p:nvSpPr>
              <p:spPr>
                <a:xfrm>
                  <a:off x="11723152" y="4212197"/>
                  <a:ext cx="708133" cy="68580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accent1">
                          <a:shade val="50000"/>
                        </a:schemeClr>
                      </a:solidFill>
                      <a:prstDash val="solid"/>
                      <a:miter lim="800000"/>
                    </a14:hiddenLine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sz="1100"/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3616142" y="2926054"/>
                <a:ext cx="1005892" cy="1005893"/>
                <a:chOff x="3457118" y="2926054"/>
                <a:chExt cx="1005892" cy="1005893"/>
              </a:xfrm>
            </p:grpSpPr>
            <p:sp>
              <p:nvSpPr>
                <p:cNvPr id="23" name="Oval 22"/>
                <p:cNvSpPr>
                  <a:spLocks/>
                </p:cNvSpPr>
                <p:nvPr/>
              </p:nvSpPr>
              <p:spPr>
                <a:xfrm>
                  <a:off x="3457118" y="2926054"/>
                  <a:ext cx="1005892" cy="1005893"/>
                </a:xfrm>
                <a:prstGeom prst="ellipse">
                  <a:avLst/>
                </a:prstGeom>
                <a:solidFill>
                  <a:srgbClr val="002060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sz="1100"/>
                </a:p>
              </p:txBody>
            </p:sp>
            <p:sp>
              <p:nvSpPr>
                <p:cNvPr id="24" name="Oval 23"/>
                <p:cNvSpPr>
                  <a:spLocks/>
                </p:cNvSpPr>
                <p:nvPr/>
              </p:nvSpPr>
              <p:spPr>
                <a:xfrm>
                  <a:off x="3582193" y="3051129"/>
                  <a:ext cx="755742" cy="755742"/>
                </a:xfrm>
                <a:prstGeom prst="ellipse">
                  <a:avLst/>
                </a:pr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accent1">
                          <a:shade val="50000"/>
                        </a:schemeClr>
                      </a:solidFill>
                      <a:prstDash val="solid"/>
                      <a:miter lim="800000"/>
                    </a14:hiddenLine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IN" sz="2800" dirty="0" smtClean="0">
                      <a:solidFill>
                        <a:srgbClr val="002060"/>
                      </a:solidFill>
                    </a:rPr>
                    <a:t>40</a:t>
                  </a:r>
                  <a:r>
                    <a:rPr lang="en-IN" dirty="0" smtClean="0">
                      <a:solidFill>
                        <a:srgbClr val="002060"/>
                      </a:solidFill>
                    </a:rPr>
                    <a:t>%</a:t>
                  </a:r>
                  <a:endParaRPr lang="en-IN" sz="2800" dirty="0">
                    <a:solidFill>
                      <a:srgbClr val="002060"/>
                    </a:solidFill>
                  </a:endParaRPr>
                </a:p>
              </p:txBody>
            </p:sp>
          </p:grpSp>
        </p:grpSp>
        <p:grpSp>
          <p:nvGrpSpPr>
            <p:cNvPr id="35" name="Group 34"/>
            <p:cNvGrpSpPr>
              <a:grpSpLocks noChangeAspect="1"/>
            </p:cNvGrpSpPr>
            <p:nvPr>
              <p:custDataLst>
                <p:custData r:id="rId6"/>
              </p:custDataLst>
            </p:nvPr>
          </p:nvGrpSpPr>
          <p:grpSpPr>
            <a:xfrm>
              <a:off x="368827" y="2562303"/>
              <a:ext cx="5118741" cy="1005893"/>
              <a:chOff x="3616142" y="2926054"/>
              <a:chExt cx="5118741" cy="1005893"/>
            </a:xfrm>
          </p:grpSpPr>
          <p:grpSp>
            <p:nvGrpSpPr>
              <p:cNvPr id="36" name="Group 35"/>
              <p:cNvGrpSpPr/>
              <p:nvPr/>
            </p:nvGrpSpPr>
            <p:grpSpPr>
              <a:xfrm>
                <a:off x="4337935" y="3216086"/>
                <a:ext cx="4396948" cy="425828"/>
                <a:chOff x="5349956" y="4212197"/>
                <a:chExt cx="7081329" cy="685800"/>
              </a:xfrm>
            </p:grpSpPr>
            <p:sp>
              <p:nvSpPr>
                <p:cNvPr id="40" name="Rectangle 39"/>
                <p:cNvSpPr>
                  <a:spLocks noChangeAspect="1"/>
                </p:cNvSpPr>
                <p:nvPr/>
              </p:nvSpPr>
              <p:spPr>
                <a:xfrm>
                  <a:off x="5349956" y="4212197"/>
                  <a:ext cx="708133" cy="685800"/>
                </a:xfrm>
                <a:prstGeom prst="rect">
                  <a:avLst/>
                </a:prstGeom>
                <a:solidFill>
                  <a:srgbClr val="002060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accent1">
                          <a:shade val="50000"/>
                        </a:schemeClr>
                      </a:solidFill>
                      <a:prstDash val="solid"/>
                      <a:miter lim="800000"/>
                    </a14:hiddenLine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sz="1100"/>
                </a:p>
              </p:txBody>
            </p:sp>
            <p:sp>
              <p:nvSpPr>
                <p:cNvPr id="41" name="Rectangle 40"/>
                <p:cNvSpPr>
                  <a:spLocks noChangeAspect="1"/>
                </p:cNvSpPr>
                <p:nvPr/>
              </p:nvSpPr>
              <p:spPr>
                <a:xfrm>
                  <a:off x="6058089" y="4212197"/>
                  <a:ext cx="708133" cy="685800"/>
                </a:xfrm>
                <a:prstGeom prst="rect">
                  <a:avLst/>
                </a:prstGeom>
                <a:solidFill>
                  <a:srgbClr val="002060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accent1">
                          <a:shade val="50000"/>
                        </a:schemeClr>
                      </a:solidFill>
                      <a:prstDash val="solid"/>
                      <a:miter lim="800000"/>
                    </a14:hiddenLine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sz="1100"/>
                </a:p>
              </p:txBody>
            </p:sp>
            <p:sp>
              <p:nvSpPr>
                <p:cNvPr id="42" name="Rectangle 41"/>
                <p:cNvSpPr>
                  <a:spLocks noChangeAspect="1"/>
                </p:cNvSpPr>
                <p:nvPr/>
              </p:nvSpPr>
              <p:spPr>
                <a:xfrm>
                  <a:off x="6766222" y="4212197"/>
                  <a:ext cx="708133" cy="685800"/>
                </a:xfrm>
                <a:prstGeom prst="rect">
                  <a:avLst/>
                </a:prstGeom>
                <a:solidFill>
                  <a:srgbClr val="002060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accent1">
                          <a:shade val="50000"/>
                        </a:schemeClr>
                      </a:solidFill>
                      <a:prstDash val="solid"/>
                      <a:miter lim="800000"/>
                    </a14:hiddenLine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sz="1100"/>
                </a:p>
              </p:txBody>
            </p:sp>
            <p:sp>
              <p:nvSpPr>
                <p:cNvPr id="43" name="Rectangle 42"/>
                <p:cNvSpPr>
                  <a:spLocks noChangeAspect="1"/>
                </p:cNvSpPr>
                <p:nvPr/>
              </p:nvSpPr>
              <p:spPr>
                <a:xfrm>
                  <a:off x="7474355" y="4212197"/>
                  <a:ext cx="708133" cy="685800"/>
                </a:xfrm>
                <a:prstGeom prst="rect">
                  <a:avLst/>
                </a:prstGeom>
                <a:solidFill>
                  <a:srgbClr val="002060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accent1">
                          <a:shade val="50000"/>
                        </a:schemeClr>
                      </a:solidFill>
                      <a:prstDash val="solid"/>
                      <a:miter lim="800000"/>
                    </a14:hiddenLine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sz="1100"/>
                </a:p>
              </p:txBody>
            </p:sp>
            <p:sp>
              <p:nvSpPr>
                <p:cNvPr id="44" name="Rectangle 43"/>
                <p:cNvSpPr>
                  <a:spLocks noChangeAspect="1"/>
                </p:cNvSpPr>
                <p:nvPr/>
              </p:nvSpPr>
              <p:spPr>
                <a:xfrm>
                  <a:off x="8182487" y="4212197"/>
                  <a:ext cx="708133" cy="685800"/>
                </a:xfrm>
                <a:prstGeom prst="rect">
                  <a:avLst/>
                </a:prstGeom>
                <a:solidFill>
                  <a:srgbClr val="002060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accent1">
                          <a:shade val="50000"/>
                        </a:schemeClr>
                      </a:solidFill>
                      <a:prstDash val="solid"/>
                      <a:miter lim="800000"/>
                    </a14:hiddenLine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sz="1100"/>
                </a:p>
              </p:txBody>
            </p:sp>
            <p:sp>
              <p:nvSpPr>
                <p:cNvPr id="45" name="Rectangle 44"/>
                <p:cNvSpPr>
                  <a:spLocks noChangeAspect="1"/>
                </p:cNvSpPr>
                <p:nvPr/>
              </p:nvSpPr>
              <p:spPr>
                <a:xfrm>
                  <a:off x="8890620" y="4212197"/>
                  <a:ext cx="708133" cy="685800"/>
                </a:xfrm>
                <a:prstGeom prst="rect">
                  <a:avLst/>
                </a:prstGeom>
                <a:solidFill>
                  <a:srgbClr val="002060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accent1">
                          <a:shade val="50000"/>
                        </a:schemeClr>
                      </a:solidFill>
                      <a:prstDash val="solid"/>
                      <a:miter lim="800000"/>
                    </a14:hiddenLine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sz="1100"/>
                </a:p>
              </p:txBody>
            </p:sp>
            <p:sp>
              <p:nvSpPr>
                <p:cNvPr id="46" name="Rectangle 45"/>
                <p:cNvSpPr>
                  <a:spLocks noChangeAspect="1"/>
                </p:cNvSpPr>
                <p:nvPr/>
              </p:nvSpPr>
              <p:spPr>
                <a:xfrm>
                  <a:off x="9598753" y="4212197"/>
                  <a:ext cx="708133" cy="68580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accent1">
                          <a:shade val="50000"/>
                        </a:schemeClr>
                      </a:solidFill>
                      <a:prstDash val="solid"/>
                      <a:miter lim="800000"/>
                    </a14:hiddenLine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sz="1100"/>
                </a:p>
              </p:txBody>
            </p:sp>
            <p:sp>
              <p:nvSpPr>
                <p:cNvPr id="47" name="Rectangle 46"/>
                <p:cNvSpPr>
                  <a:spLocks noChangeAspect="1"/>
                </p:cNvSpPr>
                <p:nvPr/>
              </p:nvSpPr>
              <p:spPr>
                <a:xfrm>
                  <a:off x="10306886" y="4212197"/>
                  <a:ext cx="708133" cy="68580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accent1">
                          <a:shade val="50000"/>
                        </a:schemeClr>
                      </a:solidFill>
                      <a:prstDash val="solid"/>
                      <a:miter lim="800000"/>
                    </a14:hiddenLine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sz="1100"/>
                </a:p>
              </p:txBody>
            </p:sp>
            <p:sp>
              <p:nvSpPr>
                <p:cNvPr id="48" name="Rectangle 47"/>
                <p:cNvSpPr>
                  <a:spLocks noChangeAspect="1"/>
                </p:cNvSpPr>
                <p:nvPr/>
              </p:nvSpPr>
              <p:spPr>
                <a:xfrm>
                  <a:off x="11015019" y="4212197"/>
                  <a:ext cx="708133" cy="68580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accent1">
                          <a:shade val="50000"/>
                        </a:schemeClr>
                      </a:solidFill>
                      <a:prstDash val="solid"/>
                      <a:miter lim="800000"/>
                    </a14:hiddenLine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sz="1100"/>
                </a:p>
              </p:txBody>
            </p:sp>
            <p:sp>
              <p:nvSpPr>
                <p:cNvPr id="49" name="Rectangle 48"/>
                <p:cNvSpPr>
                  <a:spLocks noChangeAspect="1"/>
                </p:cNvSpPr>
                <p:nvPr/>
              </p:nvSpPr>
              <p:spPr>
                <a:xfrm>
                  <a:off x="11723152" y="4212197"/>
                  <a:ext cx="708133" cy="68580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accent1">
                          <a:shade val="50000"/>
                        </a:schemeClr>
                      </a:solidFill>
                      <a:prstDash val="solid"/>
                      <a:miter lim="800000"/>
                    </a14:hiddenLine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sz="1100"/>
                </a:p>
              </p:txBody>
            </p:sp>
          </p:grpSp>
          <p:grpSp>
            <p:nvGrpSpPr>
              <p:cNvPr id="37" name="Group 36"/>
              <p:cNvGrpSpPr/>
              <p:nvPr/>
            </p:nvGrpSpPr>
            <p:grpSpPr>
              <a:xfrm>
                <a:off x="3616142" y="2926054"/>
                <a:ext cx="1005892" cy="1005893"/>
                <a:chOff x="3457118" y="2926054"/>
                <a:chExt cx="1005892" cy="1005893"/>
              </a:xfrm>
            </p:grpSpPr>
            <p:sp>
              <p:nvSpPr>
                <p:cNvPr id="38" name="Oval 37"/>
                <p:cNvSpPr>
                  <a:spLocks/>
                </p:cNvSpPr>
                <p:nvPr/>
              </p:nvSpPr>
              <p:spPr>
                <a:xfrm>
                  <a:off x="3457118" y="2926054"/>
                  <a:ext cx="1005892" cy="1005893"/>
                </a:xfrm>
                <a:prstGeom prst="ellipse">
                  <a:avLst/>
                </a:prstGeom>
                <a:solidFill>
                  <a:srgbClr val="002060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sz="1100"/>
                </a:p>
              </p:txBody>
            </p:sp>
            <p:sp>
              <p:nvSpPr>
                <p:cNvPr id="39" name="Oval 38"/>
                <p:cNvSpPr>
                  <a:spLocks/>
                </p:cNvSpPr>
                <p:nvPr/>
              </p:nvSpPr>
              <p:spPr>
                <a:xfrm>
                  <a:off x="3582193" y="3051129"/>
                  <a:ext cx="755742" cy="755742"/>
                </a:xfrm>
                <a:prstGeom prst="ellipse">
                  <a:avLst/>
                </a:pr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accent1">
                          <a:shade val="50000"/>
                        </a:schemeClr>
                      </a:solidFill>
                      <a:prstDash val="solid"/>
                      <a:miter lim="800000"/>
                    </a14:hiddenLine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IN" sz="2800" dirty="0">
                      <a:solidFill>
                        <a:srgbClr val="002060"/>
                      </a:solidFill>
                    </a:rPr>
                    <a:t>6</a:t>
                  </a:r>
                  <a:r>
                    <a:rPr lang="en-IN" sz="2800" dirty="0" smtClean="0">
                      <a:solidFill>
                        <a:srgbClr val="002060"/>
                      </a:solidFill>
                    </a:rPr>
                    <a:t>0</a:t>
                  </a:r>
                  <a:r>
                    <a:rPr lang="en-IN" dirty="0" smtClean="0">
                      <a:solidFill>
                        <a:srgbClr val="002060"/>
                      </a:solidFill>
                    </a:rPr>
                    <a:t>%</a:t>
                  </a:r>
                  <a:endParaRPr lang="en-IN" sz="2800" dirty="0">
                    <a:solidFill>
                      <a:srgbClr val="002060"/>
                    </a:solidFill>
                  </a:endParaRPr>
                </a:p>
              </p:txBody>
            </p:sp>
          </p:grpSp>
        </p:grpSp>
      </p:grpSp>
      <p:grpSp>
        <p:nvGrpSpPr>
          <p:cNvPr id="7" name="Group 6"/>
          <p:cNvGrpSpPr/>
          <p:nvPr/>
        </p:nvGrpSpPr>
        <p:grpSpPr>
          <a:xfrm>
            <a:off x="254000" y="254000"/>
            <a:ext cx="5118741" cy="4214072"/>
            <a:chOff x="254000" y="254000"/>
            <a:chExt cx="5118741" cy="4214072"/>
          </a:xfrm>
        </p:grpSpPr>
        <p:grpSp>
          <p:nvGrpSpPr>
            <p:cNvPr id="50" name="Group 49"/>
            <p:cNvGrpSpPr>
              <a:grpSpLocks noChangeAspect="1"/>
            </p:cNvGrpSpPr>
            <p:nvPr>
              <p:custDataLst>
                <p:custData r:id="rId1"/>
              </p:custDataLst>
            </p:nvPr>
          </p:nvGrpSpPr>
          <p:grpSpPr>
            <a:xfrm>
              <a:off x="254000" y="254000"/>
              <a:ext cx="5118741" cy="1005893"/>
              <a:chOff x="3616142" y="2926054"/>
              <a:chExt cx="5118741" cy="1005893"/>
            </a:xfrm>
          </p:grpSpPr>
          <p:grpSp>
            <p:nvGrpSpPr>
              <p:cNvPr id="51" name="Group 50"/>
              <p:cNvGrpSpPr/>
              <p:nvPr/>
            </p:nvGrpSpPr>
            <p:grpSpPr>
              <a:xfrm>
                <a:off x="4337935" y="3216086"/>
                <a:ext cx="4396948" cy="425828"/>
                <a:chOff x="5349956" y="4212197"/>
                <a:chExt cx="7081329" cy="685800"/>
              </a:xfrm>
            </p:grpSpPr>
            <p:sp>
              <p:nvSpPr>
                <p:cNvPr id="55" name="Rectangle 54"/>
                <p:cNvSpPr>
                  <a:spLocks noChangeAspect="1"/>
                </p:cNvSpPr>
                <p:nvPr/>
              </p:nvSpPr>
              <p:spPr>
                <a:xfrm>
                  <a:off x="5349956" y="4212197"/>
                  <a:ext cx="708133" cy="685800"/>
                </a:xfrm>
                <a:prstGeom prst="rect">
                  <a:avLst/>
                </a:prstGeom>
                <a:solidFill>
                  <a:srgbClr val="002060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accent1">
                          <a:shade val="50000"/>
                        </a:schemeClr>
                      </a:solidFill>
                      <a:prstDash val="solid"/>
                      <a:miter lim="800000"/>
                    </a14:hiddenLine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sz="1100"/>
                </a:p>
              </p:txBody>
            </p:sp>
            <p:sp>
              <p:nvSpPr>
                <p:cNvPr id="56" name="Rectangle 55"/>
                <p:cNvSpPr>
                  <a:spLocks noChangeAspect="1"/>
                </p:cNvSpPr>
                <p:nvPr/>
              </p:nvSpPr>
              <p:spPr>
                <a:xfrm>
                  <a:off x="6058089" y="4212197"/>
                  <a:ext cx="708133" cy="68580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accent1">
                          <a:shade val="50000"/>
                        </a:schemeClr>
                      </a:solidFill>
                      <a:prstDash val="solid"/>
                      <a:miter lim="800000"/>
                    </a14:hiddenLine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sz="1100"/>
                </a:p>
              </p:txBody>
            </p:sp>
            <p:sp>
              <p:nvSpPr>
                <p:cNvPr id="57" name="Rectangle 56"/>
                <p:cNvSpPr>
                  <a:spLocks noChangeAspect="1"/>
                </p:cNvSpPr>
                <p:nvPr/>
              </p:nvSpPr>
              <p:spPr>
                <a:xfrm>
                  <a:off x="6766222" y="4212197"/>
                  <a:ext cx="708133" cy="68580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accent1">
                          <a:shade val="50000"/>
                        </a:schemeClr>
                      </a:solidFill>
                      <a:prstDash val="solid"/>
                      <a:miter lim="800000"/>
                    </a14:hiddenLine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sz="1100"/>
                </a:p>
              </p:txBody>
            </p:sp>
            <p:sp>
              <p:nvSpPr>
                <p:cNvPr id="58" name="Rectangle 57"/>
                <p:cNvSpPr>
                  <a:spLocks noChangeAspect="1"/>
                </p:cNvSpPr>
                <p:nvPr/>
              </p:nvSpPr>
              <p:spPr>
                <a:xfrm>
                  <a:off x="7474355" y="4212197"/>
                  <a:ext cx="708133" cy="68580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accent1">
                          <a:shade val="50000"/>
                        </a:schemeClr>
                      </a:solidFill>
                      <a:prstDash val="solid"/>
                      <a:miter lim="800000"/>
                    </a14:hiddenLine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sz="1100"/>
                </a:p>
              </p:txBody>
            </p:sp>
            <p:sp>
              <p:nvSpPr>
                <p:cNvPr id="59" name="Rectangle 58"/>
                <p:cNvSpPr>
                  <a:spLocks noChangeAspect="1"/>
                </p:cNvSpPr>
                <p:nvPr/>
              </p:nvSpPr>
              <p:spPr>
                <a:xfrm>
                  <a:off x="8182487" y="4212197"/>
                  <a:ext cx="708133" cy="68580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accent1">
                          <a:shade val="50000"/>
                        </a:schemeClr>
                      </a:solidFill>
                      <a:prstDash val="solid"/>
                      <a:miter lim="800000"/>
                    </a14:hiddenLine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sz="1100"/>
                </a:p>
              </p:txBody>
            </p:sp>
            <p:sp>
              <p:nvSpPr>
                <p:cNvPr id="60" name="Rectangle 59"/>
                <p:cNvSpPr>
                  <a:spLocks noChangeAspect="1"/>
                </p:cNvSpPr>
                <p:nvPr/>
              </p:nvSpPr>
              <p:spPr>
                <a:xfrm>
                  <a:off x="8890620" y="4212197"/>
                  <a:ext cx="708133" cy="68580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accent1">
                          <a:shade val="50000"/>
                        </a:schemeClr>
                      </a:solidFill>
                      <a:prstDash val="solid"/>
                      <a:miter lim="800000"/>
                    </a14:hiddenLine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sz="1100"/>
                </a:p>
              </p:txBody>
            </p:sp>
            <p:sp>
              <p:nvSpPr>
                <p:cNvPr id="61" name="Rectangle 60"/>
                <p:cNvSpPr>
                  <a:spLocks noChangeAspect="1"/>
                </p:cNvSpPr>
                <p:nvPr/>
              </p:nvSpPr>
              <p:spPr>
                <a:xfrm>
                  <a:off x="9598753" y="4212197"/>
                  <a:ext cx="708133" cy="68580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accent1">
                          <a:shade val="50000"/>
                        </a:schemeClr>
                      </a:solidFill>
                      <a:prstDash val="solid"/>
                      <a:miter lim="800000"/>
                    </a14:hiddenLine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sz="1100"/>
                </a:p>
              </p:txBody>
            </p:sp>
            <p:sp>
              <p:nvSpPr>
                <p:cNvPr id="62" name="Rectangle 61"/>
                <p:cNvSpPr>
                  <a:spLocks noChangeAspect="1"/>
                </p:cNvSpPr>
                <p:nvPr/>
              </p:nvSpPr>
              <p:spPr>
                <a:xfrm>
                  <a:off x="10306886" y="4212197"/>
                  <a:ext cx="708133" cy="68580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accent1">
                          <a:shade val="50000"/>
                        </a:schemeClr>
                      </a:solidFill>
                      <a:prstDash val="solid"/>
                      <a:miter lim="800000"/>
                    </a14:hiddenLine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sz="1100"/>
                </a:p>
              </p:txBody>
            </p:sp>
            <p:sp>
              <p:nvSpPr>
                <p:cNvPr id="63" name="Rectangle 62"/>
                <p:cNvSpPr>
                  <a:spLocks noChangeAspect="1"/>
                </p:cNvSpPr>
                <p:nvPr/>
              </p:nvSpPr>
              <p:spPr>
                <a:xfrm>
                  <a:off x="11015019" y="4212197"/>
                  <a:ext cx="708133" cy="68580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accent1">
                          <a:shade val="50000"/>
                        </a:schemeClr>
                      </a:solidFill>
                      <a:prstDash val="solid"/>
                      <a:miter lim="800000"/>
                    </a14:hiddenLine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sz="1100"/>
                </a:p>
              </p:txBody>
            </p:sp>
            <p:sp>
              <p:nvSpPr>
                <p:cNvPr id="64" name="Rectangle 63"/>
                <p:cNvSpPr>
                  <a:spLocks noChangeAspect="1"/>
                </p:cNvSpPr>
                <p:nvPr/>
              </p:nvSpPr>
              <p:spPr>
                <a:xfrm>
                  <a:off x="11723152" y="4212197"/>
                  <a:ext cx="708133" cy="68580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accent1">
                          <a:shade val="50000"/>
                        </a:schemeClr>
                      </a:solidFill>
                      <a:prstDash val="solid"/>
                      <a:miter lim="800000"/>
                    </a14:hiddenLine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sz="1100"/>
                </a:p>
              </p:txBody>
            </p:sp>
          </p:grpSp>
          <p:grpSp>
            <p:nvGrpSpPr>
              <p:cNvPr id="52" name="Group 51"/>
              <p:cNvGrpSpPr/>
              <p:nvPr/>
            </p:nvGrpSpPr>
            <p:grpSpPr>
              <a:xfrm>
                <a:off x="3616142" y="2926054"/>
                <a:ext cx="1005892" cy="1005893"/>
                <a:chOff x="3457118" y="2926054"/>
                <a:chExt cx="1005892" cy="1005893"/>
              </a:xfrm>
            </p:grpSpPr>
            <p:sp>
              <p:nvSpPr>
                <p:cNvPr id="53" name="Oval 52"/>
                <p:cNvSpPr>
                  <a:spLocks/>
                </p:cNvSpPr>
                <p:nvPr/>
              </p:nvSpPr>
              <p:spPr>
                <a:xfrm>
                  <a:off x="3457118" y="2926054"/>
                  <a:ext cx="1005892" cy="1005893"/>
                </a:xfrm>
                <a:prstGeom prst="ellipse">
                  <a:avLst/>
                </a:prstGeom>
                <a:solidFill>
                  <a:srgbClr val="002060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sz="1100"/>
                </a:p>
              </p:txBody>
            </p:sp>
            <p:sp>
              <p:nvSpPr>
                <p:cNvPr id="54" name="Oval 53"/>
                <p:cNvSpPr>
                  <a:spLocks/>
                </p:cNvSpPr>
                <p:nvPr/>
              </p:nvSpPr>
              <p:spPr>
                <a:xfrm>
                  <a:off x="3582193" y="3051129"/>
                  <a:ext cx="755742" cy="755742"/>
                </a:xfrm>
                <a:prstGeom prst="ellipse">
                  <a:avLst/>
                </a:pr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accent1">
                          <a:shade val="50000"/>
                        </a:schemeClr>
                      </a:solidFill>
                      <a:prstDash val="solid"/>
                      <a:miter lim="800000"/>
                    </a14:hiddenLine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IN" sz="2800" dirty="0" smtClean="0">
                      <a:solidFill>
                        <a:srgbClr val="002060"/>
                      </a:solidFill>
                    </a:rPr>
                    <a:t>10</a:t>
                  </a:r>
                  <a:r>
                    <a:rPr lang="en-IN" dirty="0" smtClean="0">
                      <a:solidFill>
                        <a:srgbClr val="002060"/>
                      </a:solidFill>
                    </a:rPr>
                    <a:t>%</a:t>
                  </a:r>
                  <a:endParaRPr lang="en-IN" sz="2800" dirty="0">
                    <a:solidFill>
                      <a:srgbClr val="002060"/>
                    </a:solidFill>
                  </a:endParaRPr>
                </a:p>
              </p:txBody>
            </p:sp>
          </p:grpSp>
        </p:grpSp>
        <p:grpSp>
          <p:nvGrpSpPr>
            <p:cNvPr id="65" name="Group 64"/>
            <p:cNvGrpSpPr>
              <a:grpSpLocks noChangeAspect="1"/>
            </p:cNvGrpSpPr>
            <p:nvPr>
              <p:custDataLst>
                <p:custData r:id="rId2"/>
              </p:custDataLst>
            </p:nvPr>
          </p:nvGrpSpPr>
          <p:grpSpPr>
            <a:xfrm>
              <a:off x="254000" y="1323393"/>
              <a:ext cx="5118741" cy="1005893"/>
              <a:chOff x="3616142" y="2926054"/>
              <a:chExt cx="5118741" cy="1005893"/>
            </a:xfrm>
          </p:grpSpPr>
          <p:grpSp>
            <p:nvGrpSpPr>
              <p:cNvPr id="66" name="Group 65"/>
              <p:cNvGrpSpPr/>
              <p:nvPr/>
            </p:nvGrpSpPr>
            <p:grpSpPr>
              <a:xfrm>
                <a:off x="4337935" y="3216086"/>
                <a:ext cx="4396948" cy="425828"/>
                <a:chOff x="5349956" y="4212197"/>
                <a:chExt cx="7081329" cy="685800"/>
              </a:xfrm>
            </p:grpSpPr>
            <p:sp>
              <p:nvSpPr>
                <p:cNvPr id="70" name="Rectangle 69"/>
                <p:cNvSpPr>
                  <a:spLocks noChangeAspect="1"/>
                </p:cNvSpPr>
                <p:nvPr/>
              </p:nvSpPr>
              <p:spPr>
                <a:xfrm>
                  <a:off x="5349956" y="4212197"/>
                  <a:ext cx="708133" cy="685800"/>
                </a:xfrm>
                <a:prstGeom prst="rect">
                  <a:avLst/>
                </a:prstGeom>
                <a:solidFill>
                  <a:srgbClr val="002060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accent1">
                          <a:shade val="50000"/>
                        </a:schemeClr>
                      </a:solidFill>
                      <a:prstDash val="solid"/>
                      <a:miter lim="800000"/>
                    </a14:hiddenLine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sz="1100"/>
                </a:p>
              </p:txBody>
            </p:sp>
            <p:sp>
              <p:nvSpPr>
                <p:cNvPr id="71" name="Rectangle 70"/>
                <p:cNvSpPr>
                  <a:spLocks noChangeAspect="1"/>
                </p:cNvSpPr>
                <p:nvPr/>
              </p:nvSpPr>
              <p:spPr>
                <a:xfrm>
                  <a:off x="6058089" y="4212197"/>
                  <a:ext cx="708133" cy="685800"/>
                </a:xfrm>
                <a:prstGeom prst="rect">
                  <a:avLst/>
                </a:prstGeom>
                <a:solidFill>
                  <a:srgbClr val="002060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accent1">
                          <a:shade val="50000"/>
                        </a:schemeClr>
                      </a:solidFill>
                      <a:prstDash val="solid"/>
                      <a:miter lim="800000"/>
                    </a14:hiddenLine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sz="1100"/>
                </a:p>
              </p:txBody>
            </p:sp>
            <p:sp>
              <p:nvSpPr>
                <p:cNvPr id="72" name="Rectangle 71"/>
                <p:cNvSpPr>
                  <a:spLocks noChangeAspect="1"/>
                </p:cNvSpPr>
                <p:nvPr/>
              </p:nvSpPr>
              <p:spPr>
                <a:xfrm>
                  <a:off x="6766222" y="4212197"/>
                  <a:ext cx="708133" cy="68580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accent1">
                          <a:shade val="50000"/>
                        </a:schemeClr>
                      </a:solidFill>
                      <a:prstDash val="solid"/>
                      <a:miter lim="800000"/>
                    </a14:hiddenLine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sz="1100"/>
                </a:p>
              </p:txBody>
            </p:sp>
            <p:sp>
              <p:nvSpPr>
                <p:cNvPr id="73" name="Rectangle 72"/>
                <p:cNvSpPr>
                  <a:spLocks noChangeAspect="1"/>
                </p:cNvSpPr>
                <p:nvPr/>
              </p:nvSpPr>
              <p:spPr>
                <a:xfrm>
                  <a:off x="7474355" y="4212197"/>
                  <a:ext cx="708133" cy="68580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accent1">
                          <a:shade val="50000"/>
                        </a:schemeClr>
                      </a:solidFill>
                      <a:prstDash val="solid"/>
                      <a:miter lim="800000"/>
                    </a14:hiddenLine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sz="1100"/>
                </a:p>
              </p:txBody>
            </p:sp>
            <p:sp>
              <p:nvSpPr>
                <p:cNvPr id="74" name="Rectangle 73"/>
                <p:cNvSpPr>
                  <a:spLocks noChangeAspect="1"/>
                </p:cNvSpPr>
                <p:nvPr/>
              </p:nvSpPr>
              <p:spPr>
                <a:xfrm>
                  <a:off x="8182487" y="4212197"/>
                  <a:ext cx="708133" cy="68580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accent1">
                          <a:shade val="50000"/>
                        </a:schemeClr>
                      </a:solidFill>
                      <a:prstDash val="solid"/>
                      <a:miter lim="800000"/>
                    </a14:hiddenLine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sz="1100"/>
                </a:p>
              </p:txBody>
            </p:sp>
            <p:sp>
              <p:nvSpPr>
                <p:cNvPr id="75" name="Rectangle 74"/>
                <p:cNvSpPr>
                  <a:spLocks noChangeAspect="1"/>
                </p:cNvSpPr>
                <p:nvPr/>
              </p:nvSpPr>
              <p:spPr>
                <a:xfrm>
                  <a:off x="8890620" y="4212197"/>
                  <a:ext cx="708133" cy="68580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accent1">
                          <a:shade val="50000"/>
                        </a:schemeClr>
                      </a:solidFill>
                      <a:prstDash val="solid"/>
                      <a:miter lim="800000"/>
                    </a14:hiddenLine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sz="1100"/>
                </a:p>
              </p:txBody>
            </p:sp>
            <p:sp>
              <p:nvSpPr>
                <p:cNvPr id="76" name="Rectangle 75"/>
                <p:cNvSpPr>
                  <a:spLocks noChangeAspect="1"/>
                </p:cNvSpPr>
                <p:nvPr/>
              </p:nvSpPr>
              <p:spPr>
                <a:xfrm>
                  <a:off x="9598753" y="4212197"/>
                  <a:ext cx="708133" cy="68580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accent1">
                          <a:shade val="50000"/>
                        </a:schemeClr>
                      </a:solidFill>
                      <a:prstDash val="solid"/>
                      <a:miter lim="800000"/>
                    </a14:hiddenLine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sz="1100"/>
                </a:p>
              </p:txBody>
            </p:sp>
            <p:sp>
              <p:nvSpPr>
                <p:cNvPr id="77" name="Rectangle 76"/>
                <p:cNvSpPr>
                  <a:spLocks noChangeAspect="1"/>
                </p:cNvSpPr>
                <p:nvPr/>
              </p:nvSpPr>
              <p:spPr>
                <a:xfrm>
                  <a:off x="10306886" y="4212197"/>
                  <a:ext cx="708133" cy="68580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accent1">
                          <a:shade val="50000"/>
                        </a:schemeClr>
                      </a:solidFill>
                      <a:prstDash val="solid"/>
                      <a:miter lim="800000"/>
                    </a14:hiddenLine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sz="1100"/>
                </a:p>
              </p:txBody>
            </p:sp>
            <p:sp>
              <p:nvSpPr>
                <p:cNvPr id="78" name="Rectangle 77"/>
                <p:cNvSpPr>
                  <a:spLocks noChangeAspect="1"/>
                </p:cNvSpPr>
                <p:nvPr/>
              </p:nvSpPr>
              <p:spPr>
                <a:xfrm>
                  <a:off x="11015019" y="4212197"/>
                  <a:ext cx="708133" cy="68580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accent1">
                          <a:shade val="50000"/>
                        </a:schemeClr>
                      </a:solidFill>
                      <a:prstDash val="solid"/>
                      <a:miter lim="800000"/>
                    </a14:hiddenLine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sz="1100"/>
                </a:p>
              </p:txBody>
            </p:sp>
            <p:sp>
              <p:nvSpPr>
                <p:cNvPr id="79" name="Rectangle 78"/>
                <p:cNvSpPr>
                  <a:spLocks noChangeAspect="1"/>
                </p:cNvSpPr>
                <p:nvPr/>
              </p:nvSpPr>
              <p:spPr>
                <a:xfrm>
                  <a:off x="11723152" y="4212197"/>
                  <a:ext cx="708133" cy="68580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accent1">
                          <a:shade val="50000"/>
                        </a:schemeClr>
                      </a:solidFill>
                      <a:prstDash val="solid"/>
                      <a:miter lim="800000"/>
                    </a14:hiddenLine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sz="1100"/>
                </a:p>
              </p:txBody>
            </p:sp>
          </p:grpSp>
          <p:grpSp>
            <p:nvGrpSpPr>
              <p:cNvPr id="67" name="Group 66"/>
              <p:cNvGrpSpPr/>
              <p:nvPr/>
            </p:nvGrpSpPr>
            <p:grpSpPr>
              <a:xfrm>
                <a:off x="3616142" y="2926054"/>
                <a:ext cx="1005892" cy="1005893"/>
                <a:chOff x="3457118" y="2926054"/>
                <a:chExt cx="1005892" cy="1005893"/>
              </a:xfrm>
            </p:grpSpPr>
            <p:sp>
              <p:nvSpPr>
                <p:cNvPr id="68" name="Oval 67"/>
                <p:cNvSpPr>
                  <a:spLocks/>
                </p:cNvSpPr>
                <p:nvPr/>
              </p:nvSpPr>
              <p:spPr>
                <a:xfrm>
                  <a:off x="3457118" y="2926054"/>
                  <a:ext cx="1005892" cy="1005893"/>
                </a:xfrm>
                <a:prstGeom prst="ellipse">
                  <a:avLst/>
                </a:prstGeom>
                <a:solidFill>
                  <a:srgbClr val="002060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sz="1100"/>
                </a:p>
              </p:txBody>
            </p:sp>
            <p:sp>
              <p:nvSpPr>
                <p:cNvPr id="69" name="Oval 68"/>
                <p:cNvSpPr>
                  <a:spLocks/>
                </p:cNvSpPr>
                <p:nvPr/>
              </p:nvSpPr>
              <p:spPr>
                <a:xfrm>
                  <a:off x="3582193" y="3051129"/>
                  <a:ext cx="755742" cy="755742"/>
                </a:xfrm>
                <a:prstGeom prst="ellipse">
                  <a:avLst/>
                </a:pr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accent1">
                          <a:shade val="50000"/>
                        </a:schemeClr>
                      </a:solidFill>
                      <a:prstDash val="solid"/>
                      <a:miter lim="800000"/>
                    </a14:hiddenLine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IN" sz="2800" dirty="0" smtClean="0">
                      <a:solidFill>
                        <a:srgbClr val="002060"/>
                      </a:solidFill>
                    </a:rPr>
                    <a:t>20</a:t>
                  </a:r>
                  <a:r>
                    <a:rPr lang="en-IN" dirty="0" smtClean="0">
                      <a:solidFill>
                        <a:srgbClr val="002060"/>
                      </a:solidFill>
                    </a:rPr>
                    <a:t>%</a:t>
                  </a:r>
                  <a:endParaRPr lang="en-IN" sz="2800" dirty="0">
                    <a:solidFill>
                      <a:srgbClr val="002060"/>
                    </a:solidFill>
                  </a:endParaRPr>
                </a:p>
              </p:txBody>
            </p:sp>
          </p:grpSp>
        </p:grpSp>
        <p:grpSp>
          <p:nvGrpSpPr>
            <p:cNvPr id="80" name="Group 79"/>
            <p:cNvGrpSpPr>
              <a:grpSpLocks noChangeAspect="1"/>
            </p:cNvGrpSpPr>
            <p:nvPr>
              <p:custDataLst>
                <p:custData r:id="rId3"/>
              </p:custDataLst>
            </p:nvPr>
          </p:nvGrpSpPr>
          <p:grpSpPr>
            <a:xfrm>
              <a:off x="254000" y="2392786"/>
              <a:ext cx="5118741" cy="1005893"/>
              <a:chOff x="3616142" y="2926054"/>
              <a:chExt cx="5118741" cy="1005893"/>
            </a:xfrm>
          </p:grpSpPr>
          <p:grpSp>
            <p:nvGrpSpPr>
              <p:cNvPr id="81" name="Group 80"/>
              <p:cNvGrpSpPr/>
              <p:nvPr/>
            </p:nvGrpSpPr>
            <p:grpSpPr>
              <a:xfrm>
                <a:off x="4337935" y="3216086"/>
                <a:ext cx="4396948" cy="425828"/>
                <a:chOff x="5349956" y="4212197"/>
                <a:chExt cx="7081329" cy="685800"/>
              </a:xfrm>
            </p:grpSpPr>
            <p:sp>
              <p:nvSpPr>
                <p:cNvPr id="85" name="Rectangle 84"/>
                <p:cNvSpPr>
                  <a:spLocks/>
                </p:cNvSpPr>
                <p:nvPr/>
              </p:nvSpPr>
              <p:spPr>
                <a:xfrm>
                  <a:off x="5349956" y="4212197"/>
                  <a:ext cx="708133" cy="685800"/>
                </a:xfrm>
                <a:prstGeom prst="rect">
                  <a:avLst/>
                </a:prstGeom>
                <a:solidFill>
                  <a:srgbClr val="002060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accent1">
                          <a:shade val="50000"/>
                        </a:schemeClr>
                      </a:solidFill>
                      <a:prstDash val="solid"/>
                      <a:miter lim="800000"/>
                    </a14:hiddenLine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sz="1100"/>
                </a:p>
              </p:txBody>
            </p:sp>
            <p:sp>
              <p:nvSpPr>
                <p:cNvPr id="86" name="Rectangle 85"/>
                <p:cNvSpPr>
                  <a:spLocks/>
                </p:cNvSpPr>
                <p:nvPr/>
              </p:nvSpPr>
              <p:spPr>
                <a:xfrm>
                  <a:off x="6058089" y="4212197"/>
                  <a:ext cx="708133" cy="685800"/>
                </a:xfrm>
                <a:prstGeom prst="rect">
                  <a:avLst/>
                </a:prstGeom>
                <a:solidFill>
                  <a:srgbClr val="002060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accent1">
                          <a:shade val="50000"/>
                        </a:schemeClr>
                      </a:solidFill>
                      <a:prstDash val="solid"/>
                      <a:miter lim="800000"/>
                    </a14:hiddenLine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sz="1100"/>
                </a:p>
              </p:txBody>
            </p:sp>
            <p:sp>
              <p:nvSpPr>
                <p:cNvPr id="87" name="Rectangle 86"/>
                <p:cNvSpPr>
                  <a:spLocks/>
                </p:cNvSpPr>
                <p:nvPr/>
              </p:nvSpPr>
              <p:spPr>
                <a:xfrm>
                  <a:off x="6766222" y="4212197"/>
                  <a:ext cx="708133" cy="685800"/>
                </a:xfrm>
                <a:prstGeom prst="rect">
                  <a:avLst/>
                </a:prstGeom>
                <a:solidFill>
                  <a:srgbClr val="002060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accent1">
                          <a:shade val="50000"/>
                        </a:schemeClr>
                      </a:solidFill>
                      <a:prstDash val="solid"/>
                      <a:miter lim="800000"/>
                    </a14:hiddenLine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sz="1100"/>
                </a:p>
              </p:txBody>
            </p:sp>
            <p:sp>
              <p:nvSpPr>
                <p:cNvPr id="88" name="Rectangle 87"/>
                <p:cNvSpPr>
                  <a:spLocks/>
                </p:cNvSpPr>
                <p:nvPr/>
              </p:nvSpPr>
              <p:spPr>
                <a:xfrm>
                  <a:off x="7474355" y="4212197"/>
                  <a:ext cx="708133" cy="68580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accent1">
                          <a:shade val="50000"/>
                        </a:schemeClr>
                      </a:solidFill>
                      <a:prstDash val="solid"/>
                      <a:miter lim="800000"/>
                    </a14:hiddenLine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sz="1100"/>
                </a:p>
              </p:txBody>
            </p:sp>
            <p:sp>
              <p:nvSpPr>
                <p:cNvPr id="89" name="Rectangle 88"/>
                <p:cNvSpPr>
                  <a:spLocks/>
                </p:cNvSpPr>
                <p:nvPr/>
              </p:nvSpPr>
              <p:spPr>
                <a:xfrm>
                  <a:off x="8182487" y="4212197"/>
                  <a:ext cx="708133" cy="68580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accent1">
                          <a:shade val="50000"/>
                        </a:schemeClr>
                      </a:solidFill>
                      <a:prstDash val="solid"/>
                      <a:miter lim="800000"/>
                    </a14:hiddenLine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sz="1100"/>
                </a:p>
              </p:txBody>
            </p:sp>
            <p:sp>
              <p:nvSpPr>
                <p:cNvPr id="90" name="Rectangle 89"/>
                <p:cNvSpPr>
                  <a:spLocks/>
                </p:cNvSpPr>
                <p:nvPr/>
              </p:nvSpPr>
              <p:spPr>
                <a:xfrm>
                  <a:off x="8890620" y="4212197"/>
                  <a:ext cx="708133" cy="68580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accent1">
                          <a:shade val="50000"/>
                        </a:schemeClr>
                      </a:solidFill>
                      <a:prstDash val="solid"/>
                      <a:miter lim="800000"/>
                    </a14:hiddenLine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sz="1100"/>
                </a:p>
              </p:txBody>
            </p:sp>
            <p:sp>
              <p:nvSpPr>
                <p:cNvPr id="91" name="Rectangle 90"/>
                <p:cNvSpPr>
                  <a:spLocks/>
                </p:cNvSpPr>
                <p:nvPr/>
              </p:nvSpPr>
              <p:spPr>
                <a:xfrm>
                  <a:off x="9598753" y="4212197"/>
                  <a:ext cx="708133" cy="68580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accent1">
                          <a:shade val="50000"/>
                        </a:schemeClr>
                      </a:solidFill>
                      <a:prstDash val="solid"/>
                      <a:miter lim="800000"/>
                    </a14:hiddenLine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sz="1100"/>
                </a:p>
              </p:txBody>
            </p:sp>
            <p:sp>
              <p:nvSpPr>
                <p:cNvPr id="92" name="Rectangle 91"/>
                <p:cNvSpPr>
                  <a:spLocks/>
                </p:cNvSpPr>
                <p:nvPr/>
              </p:nvSpPr>
              <p:spPr>
                <a:xfrm>
                  <a:off x="10306886" y="4212197"/>
                  <a:ext cx="708133" cy="68580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accent1">
                          <a:shade val="50000"/>
                        </a:schemeClr>
                      </a:solidFill>
                      <a:prstDash val="solid"/>
                      <a:miter lim="800000"/>
                    </a14:hiddenLine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sz="1100"/>
                </a:p>
              </p:txBody>
            </p:sp>
            <p:sp>
              <p:nvSpPr>
                <p:cNvPr id="93" name="Rectangle 92"/>
                <p:cNvSpPr>
                  <a:spLocks/>
                </p:cNvSpPr>
                <p:nvPr/>
              </p:nvSpPr>
              <p:spPr>
                <a:xfrm>
                  <a:off x="11015019" y="4212197"/>
                  <a:ext cx="708133" cy="68580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accent1">
                          <a:shade val="50000"/>
                        </a:schemeClr>
                      </a:solidFill>
                      <a:prstDash val="solid"/>
                      <a:miter lim="800000"/>
                    </a14:hiddenLine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sz="1100"/>
                </a:p>
              </p:txBody>
            </p:sp>
            <p:sp>
              <p:nvSpPr>
                <p:cNvPr id="94" name="Rectangle 93"/>
                <p:cNvSpPr>
                  <a:spLocks/>
                </p:cNvSpPr>
                <p:nvPr/>
              </p:nvSpPr>
              <p:spPr>
                <a:xfrm>
                  <a:off x="11723152" y="4212197"/>
                  <a:ext cx="708133" cy="68580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accent1">
                          <a:shade val="50000"/>
                        </a:schemeClr>
                      </a:solidFill>
                      <a:prstDash val="solid"/>
                      <a:miter lim="800000"/>
                    </a14:hiddenLine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sz="1100"/>
                </a:p>
              </p:txBody>
            </p:sp>
          </p:grpSp>
          <p:grpSp>
            <p:nvGrpSpPr>
              <p:cNvPr id="82" name="Group 81"/>
              <p:cNvGrpSpPr/>
              <p:nvPr/>
            </p:nvGrpSpPr>
            <p:grpSpPr>
              <a:xfrm>
                <a:off x="3616142" y="2926054"/>
                <a:ext cx="1005892" cy="1005893"/>
                <a:chOff x="3457118" y="2926054"/>
                <a:chExt cx="1005892" cy="1005893"/>
              </a:xfrm>
            </p:grpSpPr>
            <p:sp>
              <p:nvSpPr>
                <p:cNvPr id="83" name="Oval 82"/>
                <p:cNvSpPr>
                  <a:spLocks noChangeAspect="1"/>
                </p:cNvSpPr>
                <p:nvPr/>
              </p:nvSpPr>
              <p:spPr>
                <a:xfrm>
                  <a:off x="3457118" y="2926054"/>
                  <a:ext cx="1005892" cy="1005893"/>
                </a:xfrm>
                <a:prstGeom prst="ellipse">
                  <a:avLst/>
                </a:prstGeom>
                <a:solidFill>
                  <a:srgbClr val="002060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sz="1100"/>
                </a:p>
              </p:txBody>
            </p:sp>
            <p:sp>
              <p:nvSpPr>
                <p:cNvPr id="84" name="Oval 83"/>
                <p:cNvSpPr>
                  <a:spLocks noChangeAspect="1"/>
                </p:cNvSpPr>
                <p:nvPr/>
              </p:nvSpPr>
              <p:spPr>
                <a:xfrm>
                  <a:off x="3582193" y="3051129"/>
                  <a:ext cx="755742" cy="755742"/>
                </a:xfrm>
                <a:prstGeom prst="ellipse">
                  <a:avLst/>
                </a:pr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accent1">
                          <a:shade val="50000"/>
                        </a:schemeClr>
                      </a:solidFill>
                      <a:prstDash val="solid"/>
                      <a:miter lim="800000"/>
                    </a14:hiddenLine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IN" sz="2800" dirty="0">
                      <a:solidFill>
                        <a:srgbClr val="002060"/>
                      </a:solidFill>
                    </a:rPr>
                    <a:t>3</a:t>
                  </a:r>
                  <a:r>
                    <a:rPr lang="en-IN" sz="2800" dirty="0" smtClean="0">
                      <a:solidFill>
                        <a:srgbClr val="002060"/>
                      </a:solidFill>
                    </a:rPr>
                    <a:t>0</a:t>
                  </a:r>
                  <a:r>
                    <a:rPr lang="en-IN" dirty="0" smtClean="0">
                      <a:solidFill>
                        <a:srgbClr val="002060"/>
                      </a:solidFill>
                    </a:rPr>
                    <a:t>%</a:t>
                  </a:r>
                  <a:endParaRPr lang="en-IN" sz="2800" dirty="0">
                    <a:solidFill>
                      <a:srgbClr val="002060"/>
                    </a:solidFill>
                  </a:endParaRPr>
                </a:p>
              </p:txBody>
            </p:sp>
          </p:grpSp>
        </p:grpSp>
        <p:grpSp>
          <p:nvGrpSpPr>
            <p:cNvPr id="95" name="Group 94"/>
            <p:cNvGrpSpPr>
              <a:grpSpLocks noChangeAspect="1"/>
            </p:cNvGrpSpPr>
            <p:nvPr>
              <p:custDataLst>
                <p:custData r:id="rId4"/>
              </p:custDataLst>
            </p:nvPr>
          </p:nvGrpSpPr>
          <p:grpSpPr>
            <a:xfrm>
              <a:off x="254000" y="3462179"/>
              <a:ext cx="5118741" cy="1005893"/>
              <a:chOff x="3616142" y="2926054"/>
              <a:chExt cx="5118741" cy="1005893"/>
            </a:xfrm>
          </p:grpSpPr>
          <p:grpSp>
            <p:nvGrpSpPr>
              <p:cNvPr id="96" name="Group 95"/>
              <p:cNvGrpSpPr/>
              <p:nvPr/>
            </p:nvGrpSpPr>
            <p:grpSpPr>
              <a:xfrm>
                <a:off x="4337935" y="3216086"/>
                <a:ext cx="4396948" cy="425828"/>
                <a:chOff x="5349956" y="4212197"/>
                <a:chExt cx="7081329" cy="685800"/>
              </a:xfrm>
            </p:grpSpPr>
            <p:sp>
              <p:nvSpPr>
                <p:cNvPr id="100" name="Rectangle 99"/>
                <p:cNvSpPr>
                  <a:spLocks noChangeAspect="1"/>
                </p:cNvSpPr>
                <p:nvPr/>
              </p:nvSpPr>
              <p:spPr>
                <a:xfrm>
                  <a:off x="5349956" y="4212197"/>
                  <a:ext cx="708133" cy="685800"/>
                </a:xfrm>
                <a:prstGeom prst="rect">
                  <a:avLst/>
                </a:prstGeom>
                <a:solidFill>
                  <a:srgbClr val="002060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accent1">
                          <a:shade val="50000"/>
                        </a:schemeClr>
                      </a:solidFill>
                      <a:prstDash val="solid"/>
                      <a:miter lim="800000"/>
                    </a14:hiddenLine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sz="1100"/>
                </a:p>
              </p:txBody>
            </p:sp>
            <p:sp>
              <p:nvSpPr>
                <p:cNvPr id="101" name="Rectangle 100"/>
                <p:cNvSpPr>
                  <a:spLocks noChangeAspect="1"/>
                </p:cNvSpPr>
                <p:nvPr/>
              </p:nvSpPr>
              <p:spPr>
                <a:xfrm>
                  <a:off x="6058089" y="4212197"/>
                  <a:ext cx="708133" cy="685800"/>
                </a:xfrm>
                <a:prstGeom prst="rect">
                  <a:avLst/>
                </a:prstGeom>
                <a:solidFill>
                  <a:srgbClr val="002060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accent1">
                          <a:shade val="50000"/>
                        </a:schemeClr>
                      </a:solidFill>
                      <a:prstDash val="solid"/>
                      <a:miter lim="800000"/>
                    </a14:hiddenLine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sz="1100"/>
                </a:p>
              </p:txBody>
            </p:sp>
            <p:sp>
              <p:nvSpPr>
                <p:cNvPr id="102" name="Rectangle 101"/>
                <p:cNvSpPr>
                  <a:spLocks noChangeAspect="1"/>
                </p:cNvSpPr>
                <p:nvPr/>
              </p:nvSpPr>
              <p:spPr>
                <a:xfrm>
                  <a:off x="6766222" y="4212197"/>
                  <a:ext cx="708133" cy="685800"/>
                </a:xfrm>
                <a:prstGeom prst="rect">
                  <a:avLst/>
                </a:prstGeom>
                <a:solidFill>
                  <a:srgbClr val="002060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accent1">
                          <a:shade val="50000"/>
                        </a:schemeClr>
                      </a:solidFill>
                      <a:prstDash val="solid"/>
                      <a:miter lim="800000"/>
                    </a14:hiddenLine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sz="1100"/>
                </a:p>
              </p:txBody>
            </p:sp>
            <p:sp>
              <p:nvSpPr>
                <p:cNvPr id="103" name="Rectangle 102"/>
                <p:cNvSpPr>
                  <a:spLocks noChangeAspect="1"/>
                </p:cNvSpPr>
                <p:nvPr/>
              </p:nvSpPr>
              <p:spPr>
                <a:xfrm>
                  <a:off x="7474355" y="4212197"/>
                  <a:ext cx="708133" cy="685800"/>
                </a:xfrm>
                <a:prstGeom prst="rect">
                  <a:avLst/>
                </a:prstGeom>
                <a:solidFill>
                  <a:srgbClr val="002060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accent1">
                          <a:shade val="50000"/>
                        </a:schemeClr>
                      </a:solidFill>
                      <a:prstDash val="solid"/>
                      <a:miter lim="800000"/>
                    </a14:hiddenLine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sz="1100"/>
                </a:p>
              </p:txBody>
            </p:sp>
            <p:sp>
              <p:nvSpPr>
                <p:cNvPr id="104" name="Rectangle 103"/>
                <p:cNvSpPr>
                  <a:spLocks noChangeAspect="1"/>
                </p:cNvSpPr>
                <p:nvPr/>
              </p:nvSpPr>
              <p:spPr>
                <a:xfrm>
                  <a:off x="8182487" y="4212197"/>
                  <a:ext cx="708133" cy="68580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accent1">
                          <a:shade val="50000"/>
                        </a:schemeClr>
                      </a:solidFill>
                      <a:prstDash val="solid"/>
                      <a:miter lim="800000"/>
                    </a14:hiddenLine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sz="1100"/>
                </a:p>
              </p:txBody>
            </p:sp>
            <p:sp>
              <p:nvSpPr>
                <p:cNvPr id="105" name="Rectangle 104"/>
                <p:cNvSpPr>
                  <a:spLocks noChangeAspect="1"/>
                </p:cNvSpPr>
                <p:nvPr/>
              </p:nvSpPr>
              <p:spPr>
                <a:xfrm>
                  <a:off x="8890620" y="4212197"/>
                  <a:ext cx="708133" cy="68580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accent1">
                          <a:shade val="50000"/>
                        </a:schemeClr>
                      </a:solidFill>
                      <a:prstDash val="solid"/>
                      <a:miter lim="800000"/>
                    </a14:hiddenLine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sz="1100"/>
                </a:p>
              </p:txBody>
            </p:sp>
            <p:sp>
              <p:nvSpPr>
                <p:cNvPr id="106" name="Rectangle 105"/>
                <p:cNvSpPr>
                  <a:spLocks noChangeAspect="1"/>
                </p:cNvSpPr>
                <p:nvPr/>
              </p:nvSpPr>
              <p:spPr>
                <a:xfrm>
                  <a:off x="9598753" y="4212197"/>
                  <a:ext cx="708133" cy="68580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accent1">
                          <a:shade val="50000"/>
                        </a:schemeClr>
                      </a:solidFill>
                      <a:prstDash val="solid"/>
                      <a:miter lim="800000"/>
                    </a14:hiddenLine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sz="1100"/>
                </a:p>
              </p:txBody>
            </p:sp>
            <p:sp>
              <p:nvSpPr>
                <p:cNvPr id="107" name="Rectangle 106"/>
                <p:cNvSpPr>
                  <a:spLocks noChangeAspect="1"/>
                </p:cNvSpPr>
                <p:nvPr/>
              </p:nvSpPr>
              <p:spPr>
                <a:xfrm>
                  <a:off x="10306886" y="4212197"/>
                  <a:ext cx="708133" cy="68580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accent1">
                          <a:shade val="50000"/>
                        </a:schemeClr>
                      </a:solidFill>
                      <a:prstDash val="solid"/>
                      <a:miter lim="800000"/>
                    </a14:hiddenLine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sz="1100"/>
                </a:p>
              </p:txBody>
            </p:sp>
            <p:sp>
              <p:nvSpPr>
                <p:cNvPr id="108" name="Rectangle 107"/>
                <p:cNvSpPr>
                  <a:spLocks noChangeAspect="1"/>
                </p:cNvSpPr>
                <p:nvPr/>
              </p:nvSpPr>
              <p:spPr>
                <a:xfrm>
                  <a:off x="11015019" y="4212197"/>
                  <a:ext cx="708133" cy="68580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accent1">
                          <a:shade val="50000"/>
                        </a:schemeClr>
                      </a:solidFill>
                      <a:prstDash val="solid"/>
                      <a:miter lim="800000"/>
                    </a14:hiddenLine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sz="1100"/>
                </a:p>
              </p:txBody>
            </p:sp>
            <p:sp>
              <p:nvSpPr>
                <p:cNvPr id="109" name="Rectangle 108"/>
                <p:cNvSpPr>
                  <a:spLocks noChangeAspect="1"/>
                </p:cNvSpPr>
                <p:nvPr/>
              </p:nvSpPr>
              <p:spPr>
                <a:xfrm>
                  <a:off x="11723152" y="4212197"/>
                  <a:ext cx="708133" cy="68580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accent1">
                          <a:shade val="50000"/>
                        </a:schemeClr>
                      </a:solidFill>
                      <a:prstDash val="solid"/>
                      <a:miter lim="800000"/>
                    </a14:hiddenLine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sz="1100"/>
                </a:p>
              </p:txBody>
            </p:sp>
          </p:grpSp>
          <p:grpSp>
            <p:nvGrpSpPr>
              <p:cNvPr id="97" name="Group 96"/>
              <p:cNvGrpSpPr/>
              <p:nvPr/>
            </p:nvGrpSpPr>
            <p:grpSpPr>
              <a:xfrm>
                <a:off x="3616142" y="2926054"/>
                <a:ext cx="1005892" cy="1005893"/>
                <a:chOff x="3457118" y="2926054"/>
                <a:chExt cx="1005892" cy="1005893"/>
              </a:xfrm>
            </p:grpSpPr>
            <p:sp>
              <p:nvSpPr>
                <p:cNvPr id="98" name="Oval 97"/>
                <p:cNvSpPr>
                  <a:spLocks/>
                </p:cNvSpPr>
                <p:nvPr/>
              </p:nvSpPr>
              <p:spPr>
                <a:xfrm>
                  <a:off x="3457118" y="2926054"/>
                  <a:ext cx="1005892" cy="1005893"/>
                </a:xfrm>
                <a:prstGeom prst="ellipse">
                  <a:avLst/>
                </a:prstGeom>
                <a:solidFill>
                  <a:srgbClr val="002060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sz="1100"/>
                </a:p>
              </p:txBody>
            </p:sp>
            <p:sp>
              <p:nvSpPr>
                <p:cNvPr id="99" name="Oval 98"/>
                <p:cNvSpPr>
                  <a:spLocks/>
                </p:cNvSpPr>
                <p:nvPr/>
              </p:nvSpPr>
              <p:spPr>
                <a:xfrm>
                  <a:off x="3582193" y="3051129"/>
                  <a:ext cx="755742" cy="755742"/>
                </a:xfrm>
                <a:prstGeom prst="ellipse">
                  <a:avLst/>
                </a:pr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accent1">
                          <a:shade val="50000"/>
                        </a:schemeClr>
                      </a:solidFill>
                      <a:prstDash val="solid"/>
                      <a:miter lim="800000"/>
                    </a14:hiddenLine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IN" sz="2800" dirty="0" smtClean="0">
                      <a:solidFill>
                        <a:srgbClr val="002060"/>
                      </a:solidFill>
                    </a:rPr>
                    <a:t>40</a:t>
                  </a:r>
                  <a:r>
                    <a:rPr lang="en-IN" dirty="0" smtClean="0">
                      <a:solidFill>
                        <a:srgbClr val="002060"/>
                      </a:solidFill>
                    </a:rPr>
                    <a:t>%</a:t>
                  </a:r>
                  <a:endParaRPr lang="en-IN" sz="2800" dirty="0">
                    <a:solidFill>
                      <a:srgbClr val="002060"/>
                    </a:solidFill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884687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Comparison of Items </a:t>
            </a:r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4294967295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4D0CD4F-10F5-416E-A3B8-71BC266F96DA}" type="datetime3">
              <a:rPr lang="en-IN" smtClean="0"/>
              <a:t>30 November 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Copyright Next2Office.com</a:t>
            </a:r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AEAD3-E111-43DE-97B3-3BF0CED96B9A}" type="slidenum">
              <a:rPr lang="en-IN" smtClean="0"/>
              <a:t>5</a:t>
            </a:fld>
            <a:endParaRPr lang="en-IN" dirty="0"/>
          </a:p>
        </p:txBody>
      </p:sp>
      <p:grpSp>
        <p:nvGrpSpPr>
          <p:cNvPr id="7" name="Group 6"/>
          <p:cNvGrpSpPr/>
          <p:nvPr/>
        </p:nvGrpSpPr>
        <p:grpSpPr>
          <a:xfrm>
            <a:off x="3536630" y="1502936"/>
            <a:ext cx="5118741" cy="4214072"/>
            <a:chOff x="254000" y="254000"/>
            <a:chExt cx="5118741" cy="4214072"/>
          </a:xfrm>
        </p:grpSpPr>
        <p:grpSp>
          <p:nvGrpSpPr>
            <p:cNvPr id="50" name="Group 49"/>
            <p:cNvGrpSpPr>
              <a:grpSpLocks noChangeAspect="1"/>
            </p:cNvGrpSpPr>
            <p:nvPr>
              <p:custDataLst>
                <p:custData r:id="rId1"/>
              </p:custDataLst>
            </p:nvPr>
          </p:nvGrpSpPr>
          <p:grpSpPr>
            <a:xfrm>
              <a:off x="254000" y="254000"/>
              <a:ext cx="5118741" cy="1005893"/>
              <a:chOff x="3616142" y="2926054"/>
              <a:chExt cx="5118741" cy="1005893"/>
            </a:xfrm>
          </p:grpSpPr>
          <p:grpSp>
            <p:nvGrpSpPr>
              <p:cNvPr id="51" name="Group 50"/>
              <p:cNvGrpSpPr/>
              <p:nvPr/>
            </p:nvGrpSpPr>
            <p:grpSpPr>
              <a:xfrm>
                <a:off x="4337935" y="3216086"/>
                <a:ext cx="4396948" cy="425828"/>
                <a:chOff x="5349956" y="4212197"/>
                <a:chExt cx="7081329" cy="685800"/>
              </a:xfrm>
            </p:grpSpPr>
            <p:sp>
              <p:nvSpPr>
                <p:cNvPr id="55" name="Rectangle 54"/>
                <p:cNvSpPr>
                  <a:spLocks noChangeAspect="1"/>
                </p:cNvSpPr>
                <p:nvPr/>
              </p:nvSpPr>
              <p:spPr>
                <a:xfrm>
                  <a:off x="5349956" y="4212197"/>
                  <a:ext cx="708133" cy="685800"/>
                </a:xfrm>
                <a:prstGeom prst="rect">
                  <a:avLst/>
                </a:prstGeom>
                <a:solidFill>
                  <a:srgbClr val="002060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accent1">
                          <a:shade val="50000"/>
                        </a:schemeClr>
                      </a:solidFill>
                      <a:prstDash val="solid"/>
                      <a:miter lim="800000"/>
                    </a14:hiddenLine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sz="1100"/>
                </a:p>
              </p:txBody>
            </p:sp>
            <p:sp>
              <p:nvSpPr>
                <p:cNvPr id="56" name="Rectangle 55"/>
                <p:cNvSpPr>
                  <a:spLocks noChangeAspect="1"/>
                </p:cNvSpPr>
                <p:nvPr/>
              </p:nvSpPr>
              <p:spPr>
                <a:xfrm>
                  <a:off x="6058089" y="4212197"/>
                  <a:ext cx="708133" cy="68580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accent1">
                          <a:shade val="50000"/>
                        </a:schemeClr>
                      </a:solidFill>
                      <a:prstDash val="solid"/>
                      <a:miter lim="800000"/>
                    </a14:hiddenLine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sz="1100"/>
                </a:p>
              </p:txBody>
            </p:sp>
            <p:sp>
              <p:nvSpPr>
                <p:cNvPr id="57" name="Rectangle 56"/>
                <p:cNvSpPr>
                  <a:spLocks noChangeAspect="1"/>
                </p:cNvSpPr>
                <p:nvPr/>
              </p:nvSpPr>
              <p:spPr>
                <a:xfrm>
                  <a:off x="6766222" y="4212197"/>
                  <a:ext cx="708133" cy="68580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accent1">
                          <a:shade val="50000"/>
                        </a:schemeClr>
                      </a:solidFill>
                      <a:prstDash val="solid"/>
                      <a:miter lim="800000"/>
                    </a14:hiddenLine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sz="1100"/>
                </a:p>
              </p:txBody>
            </p:sp>
            <p:sp>
              <p:nvSpPr>
                <p:cNvPr id="58" name="Rectangle 57"/>
                <p:cNvSpPr>
                  <a:spLocks noChangeAspect="1"/>
                </p:cNvSpPr>
                <p:nvPr/>
              </p:nvSpPr>
              <p:spPr>
                <a:xfrm>
                  <a:off x="7474355" y="4212197"/>
                  <a:ext cx="708133" cy="68580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accent1">
                          <a:shade val="50000"/>
                        </a:schemeClr>
                      </a:solidFill>
                      <a:prstDash val="solid"/>
                      <a:miter lim="800000"/>
                    </a14:hiddenLine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sz="1100"/>
                </a:p>
              </p:txBody>
            </p:sp>
            <p:sp>
              <p:nvSpPr>
                <p:cNvPr id="59" name="Rectangle 58"/>
                <p:cNvSpPr>
                  <a:spLocks noChangeAspect="1"/>
                </p:cNvSpPr>
                <p:nvPr/>
              </p:nvSpPr>
              <p:spPr>
                <a:xfrm>
                  <a:off x="8182487" y="4212197"/>
                  <a:ext cx="708133" cy="68580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accent1">
                          <a:shade val="50000"/>
                        </a:schemeClr>
                      </a:solidFill>
                      <a:prstDash val="solid"/>
                      <a:miter lim="800000"/>
                    </a14:hiddenLine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sz="1100"/>
                </a:p>
              </p:txBody>
            </p:sp>
            <p:sp>
              <p:nvSpPr>
                <p:cNvPr id="60" name="Rectangle 59"/>
                <p:cNvSpPr>
                  <a:spLocks noChangeAspect="1"/>
                </p:cNvSpPr>
                <p:nvPr/>
              </p:nvSpPr>
              <p:spPr>
                <a:xfrm>
                  <a:off x="8890620" y="4212197"/>
                  <a:ext cx="708133" cy="68580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accent1">
                          <a:shade val="50000"/>
                        </a:schemeClr>
                      </a:solidFill>
                      <a:prstDash val="solid"/>
                      <a:miter lim="800000"/>
                    </a14:hiddenLine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sz="1100"/>
                </a:p>
              </p:txBody>
            </p:sp>
            <p:sp>
              <p:nvSpPr>
                <p:cNvPr id="61" name="Rectangle 60"/>
                <p:cNvSpPr>
                  <a:spLocks noChangeAspect="1"/>
                </p:cNvSpPr>
                <p:nvPr/>
              </p:nvSpPr>
              <p:spPr>
                <a:xfrm>
                  <a:off x="9598753" y="4212197"/>
                  <a:ext cx="708133" cy="68580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accent1">
                          <a:shade val="50000"/>
                        </a:schemeClr>
                      </a:solidFill>
                      <a:prstDash val="solid"/>
                      <a:miter lim="800000"/>
                    </a14:hiddenLine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sz="1100"/>
                </a:p>
              </p:txBody>
            </p:sp>
            <p:sp>
              <p:nvSpPr>
                <p:cNvPr id="62" name="Rectangle 61"/>
                <p:cNvSpPr>
                  <a:spLocks noChangeAspect="1"/>
                </p:cNvSpPr>
                <p:nvPr/>
              </p:nvSpPr>
              <p:spPr>
                <a:xfrm>
                  <a:off x="10306886" y="4212197"/>
                  <a:ext cx="708133" cy="68580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accent1">
                          <a:shade val="50000"/>
                        </a:schemeClr>
                      </a:solidFill>
                      <a:prstDash val="solid"/>
                      <a:miter lim="800000"/>
                    </a14:hiddenLine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sz="1100"/>
                </a:p>
              </p:txBody>
            </p:sp>
            <p:sp>
              <p:nvSpPr>
                <p:cNvPr id="63" name="Rectangle 62"/>
                <p:cNvSpPr>
                  <a:spLocks noChangeAspect="1"/>
                </p:cNvSpPr>
                <p:nvPr/>
              </p:nvSpPr>
              <p:spPr>
                <a:xfrm>
                  <a:off x="11015019" y="4212197"/>
                  <a:ext cx="708133" cy="68580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accent1">
                          <a:shade val="50000"/>
                        </a:schemeClr>
                      </a:solidFill>
                      <a:prstDash val="solid"/>
                      <a:miter lim="800000"/>
                    </a14:hiddenLine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sz="1100"/>
                </a:p>
              </p:txBody>
            </p:sp>
            <p:sp>
              <p:nvSpPr>
                <p:cNvPr id="64" name="Rectangle 63"/>
                <p:cNvSpPr>
                  <a:spLocks noChangeAspect="1"/>
                </p:cNvSpPr>
                <p:nvPr/>
              </p:nvSpPr>
              <p:spPr>
                <a:xfrm>
                  <a:off x="11723152" y="4212197"/>
                  <a:ext cx="708133" cy="68580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accent1">
                          <a:shade val="50000"/>
                        </a:schemeClr>
                      </a:solidFill>
                      <a:prstDash val="solid"/>
                      <a:miter lim="800000"/>
                    </a14:hiddenLine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sz="1100"/>
                </a:p>
              </p:txBody>
            </p:sp>
          </p:grpSp>
          <p:grpSp>
            <p:nvGrpSpPr>
              <p:cNvPr id="52" name="Group 51"/>
              <p:cNvGrpSpPr/>
              <p:nvPr/>
            </p:nvGrpSpPr>
            <p:grpSpPr>
              <a:xfrm>
                <a:off x="3616142" y="2926054"/>
                <a:ext cx="1005892" cy="1005893"/>
                <a:chOff x="3457118" y="2926054"/>
                <a:chExt cx="1005892" cy="1005893"/>
              </a:xfrm>
            </p:grpSpPr>
            <p:sp>
              <p:nvSpPr>
                <p:cNvPr id="53" name="Oval 52"/>
                <p:cNvSpPr>
                  <a:spLocks/>
                </p:cNvSpPr>
                <p:nvPr/>
              </p:nvSpPr>
              <p:spPr>
                <a:xfrm>
                  <a:off x="3457118" y="2926054"/>
                  <a:ext cx="1005892" cy="1005893"/>
                </a:xfrm>
                <a:prstGeom prst="ellipse">
                  <a:avLst/>
                </a:prstGeom>
                <a:solidFill>
                  <a:srgbClr val="002060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sz="1100"/>
                </a:p>
              </p:txBody>
            </p:sp>
            <p:sp>
              <p:nvSpPr>
                <p:cNvPr id="54" name="Oval 53"/>
                <p:cNvSpPr>
                  <a:spLocks/>
                </p:cNvSpPr>
                <p:nvPr/>
              </p:nvSpPr>
              <p:spPr>
                <a:xfrm>
                  <a:off x="3582193" y="3051129"/>
                  <a:ext cx="755742" cy="755742"/>
                </a:xfrm>
                <a:prstGeom prst="ellipse">
                  <a:avLst/>
                </a:pr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accent1">
                          <a:shade val="50000"/>
                        </a:schemeClr>
                      </a:solidFill>
                      <a:prstDash val="solid"/>
                      <a:miter lim="800000"/>
                    </a14:hiddenLine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IN" sz="2800" dirty="0" smtClean="0">
                      <a:solidFill>
                        <a:srgbClr val="002060"/>
                      </a:solidFill>
                    </a:rPr>
                    <a:t>10</a:t>
                  </a:r>
                  <a:r>
                    <a:rPr lang="en-IN" dirty="0" smtClean="0">
                      <a:solidFill>
                        <a:srgbClr val="002060"/>
                      </a:solidFill>
                    </a:rPr>
                    <a:t>%</a:t>
                  </a:r>
                  <a:endParaRPr lang="en-IN" sz="2800" dirty="0">
                    <a:solidFill>
                      <a:srgbClr val="002060"/>
                    </a:solidFill>
                  </a:endParaRPr>
                </a:p>
              </p:txBody>
            </p:sp>
          </p:grpSp>
        </p:grpSp>
        <p:grpSp>
          <p:nvGrpSpPr>
            <p:cNvPr id="65" name="Group 64"/>
            <p:cNvGrpSpPr>
              <a:grpSpLocks noChangeAspect="1"/>
            </p:cNvGrpSpPr>
            <p:nvPr>
              <p:custDataLst>
                <p:custData r:id="rId2"/>
              </p:custDataLst>
            </p:nvPr>
          </p:nvGrpSpPr>
          <p:grpSpPr>
            <a:xfrm>
              <a:off x="254000" y="1323393"/>
              <a:ext cx="5118741" cy="1005893"/>
              <a:chOff x="3616142" y="2926054"/>
              <a:chExt cx="5118741" cy="1005893"/>
            </a:xfrm>
          </p:grpSpPr>
          <p:grpSp>
            <p:nvGrpSpPr>
              <p:cNvPr id="66" name="Group 65"/>
              <p:cNvGrpSpPr/>
              <p:nvPr/>
            </p:nvGrpSpPr>
            <p:grpSpPr>
              <a:xfrm>
                <a:off x="4337935" y="3216086"/>
                <a:ext cx="4396948" cy="425828"/>
                <a:chOff x="5349956" y="4212197"/>
                <a:chExt cx="7081329" cy="685800"/>
              </a:xfrm>
            </p:grpSpPr>
            <p:sp>
              <p:nvSpPr>
                <p:cNvPr id="70" name="Rectangle 69"/>
                <p:cNvSpPr>
                  <a:spLocks noChangeAspect="1"/>
                </p:cNvSpPr>
                <p:nvPr/>
              </p:nvSpPr>
              <p:spPr>
                <a:xfrm>
                  <a:off x="5349956" y="4212197"/>
                  <a:ext cx="708133" cy="685800"/>
                </a:xfrm>
                <a:prstGeom prst="rect">
                  <a:avLst/>
                </a:prstGeom>
                <a:solidFill>
                  <a:srgbClr val="002060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accent1">
                          <a:shade val="50000"/>
                        </a:schemeClr>
                      </a:solidFill>
                      <a:prstDash val="solid"/>
                      <a:miter lim="800000"/>
                    </a14:hiddenLine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sz="1100"/>
                </a:p>
              </p:txBody>
            </p:sp>
            <p:sp>
              <p:nvSpPr>
                <p:cNvPr id="71" name="Rectangle 70"/>
                <p:cNvSpPr>
                  <a:spLocks noChangeAspect="1"/>
                </p:cNvSpPr>
                <p:nvPr/>
              </p:nvSpPr>
              <p:spPr>
                <a:xfrm>
                  <a:off x="6058089" y="4212197"/>
                  <a:ext cx="708133" cy="685800"/>
                </a:xfrm>
                <a:prstGeom prst="rect">
                  <a:avLst/>
                </a:prstGeom>
                <a:solidFill>
                  <a:srgbClr val="002060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accent1">
                          <a:shade val="50000"/>
                        </a:schemeClr>
                      </a:solidFill>
                      <a:prstDash val="solid"/>
                      <a:miter lim="800000"/>
                    </a14:hiddenLine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sz="1100"/>
                </a:p>
              </p:txBody>
            </p:sp>
            <p:sp>
              <p:nvSpPr>
                <p:cNvPr id="72" name="Rectangle 71"/>
                <p:cNvSpPr>
                  <a:spLocks noChangeAspect="1"/>
                </p:cNvSpPr>
                <p:nvPr/>
              </p:nvSpPr>
              <p:spPr>
                <a:xfrm>
                  <a:off x="6766222" y="4212197"/>
                  <a:ext cx="708133" cy="68580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accent1">
                          <a:shade val="50000"/>
                        </a:schemeClr>
                      </a:solidFill>
                      <a:prstDash val="solid"/>
                      <a:miter lim="800000"/>
                    </a14:hiddenLine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sz="1100"/>
                </a:p>
              </p:txBody>
            </p:sp>
            <p:sp>
              <p:nvSpPr>
                <p:cNvPr id="73" name="Rectangle 72"/>
                <p:cNvSpPr>
                  <a:spLocks noChangeAspect="1"/>
                </p:cNvSpPr>
                <p:nvPr/>
              </p:nvSpPr>
              <p:spPr>
                <a:xfrm>
                  <a:off x="7474355" y="4212197"/>
                  <a:ext cx="708133" cy="68580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accent1">
                          <a:shade val="50000"/>
                        </a:schemeClr>
                      </a:solidFill>
                      <a:prstDash val="solid"/>
                      <a:miter lim="800000"/>
                    </a14:hiddenLine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sz="1100"/>
                </a:p>
              </p:txBody>
            </p:sp>
            <p:sp>
              <p:nvSpPr>
                <p:cNvPr id="74" name="Rectangle 73"/>
                <p:cNvSpPr>
                  <a:spLocks noChangeAspect="1"/>
                </p:cNvSpPr>
                <p:nvPr/>
              </p:nvSpPr>
              <p:spPr>
                <a:xfrm>
                  <a:off x="8182487" y="4212197"/>
                  <a:ext cx="708133" cy="68580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accent1">
                          <a:shade val="50000"/>
                        </a:schemeClr>
                      </a:solidFill>
                      <a:prstDash val="solid"/>
                      <a:miter lim="800000"/>
                    </a14:hiddenLine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sz="1100"/>
                </a:p>
              </p:txBody>
            </p:sp>
            <p:sp>
              <p:nvSpPr>
                <p:cNvPr id="75" name="Rectangle 74"/>
                <p:cNvSpPr>
                  <a:spLocks noChangeAspect="1"/>
                </p:cNvSpPr>
                <p:nvPr/>
              </p:nvSpPr>
              <p:spPr>
                <a:xfrm>
                  <a:off x="8890620" y="4212197"/>
                  <a:ext cx="708133" cy="68580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accent1">
                          <a:shade val="50000"/>
                        </a:schemeClr>
                      </a:solidFill>
                      <a:prstDash val="solid"/>
                      <a:miter lim="800000"/>
                    </a14:hiddenLine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sz="1100"/>
                </a:p>
              </p:txBody>
            </p:sp>
            <p:sp>
              <p:nvSpPr>
                <p:cNvPr id="76" name="Rectangle 75"/>
                <p:cNvSpPr>
                  <a:spLocks noChangeAspect="1"/>
                </p:cNvSpPr>
                <p:nvPr/>
              </p:nvSpPr>
              <p:spPr>
                <a:xfrm>
                  <a:off x="9598753" y="4212197"/>
                  <a:ext cx="708133" cy="68580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accent1">
                          <a:shade val="50000"/>
                        </a:schemeClr>
                      </a:solidFill>
                      <a:prstDash val="solid"/>
                      <a:miter lim="800000"/>
                    </a14:hiddenLine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sz="1100"/>
                </a:p>
              </p:txBody>
            </p:sp>
            <p:sp>
              <p:nvSpPr>
                <p:cNvPr id="77" name="Rectangle 76"/>
                <p:cNvSpPr>
                  <a:spLocks noChangeAspect="1"/>
                </p:cNvSpPr>
                <p:nvPr/>
              </p:nvSpPr>
              <p:spPr>
                <a:xfrm>
                  <a:off x="10306886" y="4212197"/>
                  <a:ext cx="708133" cy="68580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accent1">
                          <a:shade val="50000"/>
                        </a:schemeClr>
                      </a:solidFill>
                      <a:prstDash val="solid"/>
                      <a:miter lim="800000"/>
                    </a14:hiddenLine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sz="1100"/>
                </a:p>
              </p:txBody>
            </p:sp>
            <p:sp>
              <p:nvSpPr>
                <p:cNvPr id="78" name="Rectangle 77"/>
                <p:cNvSpPr>
                  <a:spLocks noChangeAspect="1"/>
                </p:cNvSpPr>
                <p:nvPr/>
              </p:nvSpPr>
              <p:spPr>
                <a:xfrm>
                  <a:off x="11015019" y="4212197"/>
                  <a:ext cx="708133" cy="68580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accent1">
                          <a:shade val="50000"/>
                        </a:schemeClr>
                      </a:solidFill>
                      <a:prstDash val="solid"/>
                      <a:miter lim="800000"/>
                    </a14:hiddenLine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sz="1100"/>
                </a:p>
              </p:txBody>
            </p:sp>
            <p:sp>
              <p:nvSpPr>
                <p:cNvPr id="79" name="Rectangle 78"/>
                <p:cNvSpPr>
                  <a:spLocks noChangeAspect="1"/>
                </p:cNvSpPr>
                <p:nvPr/>
              </p:nvSpPr>
              <p:spPr>
                <a:xfrm>
                  <a:off x="11723152" y="4212197"/>
                  <a:ext cx="708133" cy="68580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accent1">
                          <a:shade val="50000"/>
                        </a:schemeClr>
                      </a:solidFill>
                      <a:prstDash val="solid"/>
                      <a:miter lim="800000"/>
                    </a14:hiddenLine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sz="1100"/>
                </a:p>
              </p:txBody>
            </p:sp>
          </p:grpSp>
          <p:grpSp>
            <p:nvGrpSpPr>
              <p:cNvPr id="67" name="Group 66"/>
              <p:cNvGrpSpPr/>
              <p:nvPr/>
            </p:nvGrpSpPr>
            <p:grpSpPr>
              <a:xfrm>
                <a:off x="3616142" y="2926054"/>
                <a:ext cx="1005892" cy="1005893"/>
                <a:chOff x="3457118" y="2926054"/>
                <a:chExt cx="1005892" cy="1005893"/>
              </a:xfrm>
            </p:grpSpPr>
            <p:sp>
              <p:nvSpPr>
                <p:cNvPr id="68" name="Oval 67"/>
                <p:cNvSpPr>
                  <a:spLocks/>
                </p:cNvSpPr>
                <p:nvPr/>
              </p:nvSpPr>
              <p:spPr>
                <a:xfrm>
                  <a:off x="3457118" y="2926054"/>
                  <a:ext cx="1005892" cy="1005893"/>
                </a:xfrm>
                <a:prstGeom prst="ellipse">
                  <a:avLst/>
                </a:prstGeom>
                <a:solidFill>
                  <a:srgbClr val="002060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sz="1100"/>
                </a:p>
              </p:txBody>
            </p:sp>
            <p:sp>
              <p:nvSpPr>
                <p:cNvPr id="69" name="Oval 68"/>
                <p:cNvSpPr>
                  <a:spLocks/>
                </p:cNvSpPr>
                <p:nvPr/>
              </p:nvSpPr>
              <p:spPr>
                <a:xfrm>
                  <a:off x="3582193" y="3051129"/>
                  <a:ext cx="755742" cy="755742"/>
                </a:xfrm>
                <a:prstGeom prst="ellipse">
                  <a:avLst/>
                </a:pr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accent1">
                          <a:shade val="50000"/>
                        </a:schemeClr>
                      </a:solidFill>
                      <a:prstDash val="solid"/>
                      <a:miter lim="800000"/>
                    </a14:hiddenLine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IN" sz="2800" dirty="0" smtClean="0">
                      <a:solidFill>
                        <a:srgbClr val="002060"/>
                      </a:solidFill>
                    </a:rPr>
                    <a:t>20</a:t>
                  </a:r>
                  <a:r>
                    <a:rPr lang="en-IN" dirty="0" smtClean="0">
                      <a:solidFill>
                        <a:srgbClr val="002060"/>
                      </a:solidFill>
                    </a:rPr>
                    <a:t>%</a:t>
                  </a:r>
                  <a:endParaRPr lang="en-IN" sz="2800" dirty="0">
                    <a:solidFill>
                      <a:srgbClr val="002060"/>
                    </a:solidFill>
                  </a:endParaRPr>
                </a:p>
              </p:txBody>
            </p:sp>
          </p:grpSp>
        </p:grpSp>
        <p:grpSp>
          <p:nvGrpSpPr>
            <p:cNvPr id="80" name="Group 79"/>
            <p:cNvGrpSpPr>
              <a:grpSpLocks noChangeAspect="1"/>
            </p:cNvGrpSpPr>
            <p:nvPr>
              <p:custDataLst>
                <p:custData r:id="rId3"/>
              </p:custDataLst>
            </p:nvPr>
          </p:nvGrpSpPr>
          <p:grpSpPr>
            <a:xfrm>
              <a:off x="254000" y="2392786"/>
              <a:ext cx="5118741" cy="1005893"/>
              <a:chOff x="3616142" y="2926054"/>
              <a:chExt cx="5118741" cy="1005893"/>
            </a:xfrm>
          </p:grpSpPr>
          <p:grpSp>
            <p:nvGrpSpPr>
              <p:cNvPr id="81" name="Group 80"/>
              <p:cNvGrpSpPr/>
              <p:nvPr/>
            </p:nvGrpSpPr>
            <p:grpSpPr>
              <a:xfrm>
                <a:off x="4337935" y="3216086"/>
                <a:ext cx="4396948" cy="425828"/>
                <a:chOff x="5349956" y="4212197"/>
                <a:chExt cx="7081329" cy="685800"/>
              </a:xfrm>
            </p:grpSpPr>
            <p:sp>
              <p:nvSpPr>
                <p:cNvPr id="85" name="Rectangle 84"/>
                <p:cNvSpPr>
                  <a:spLocks/>
                </p:cNvSpPr>
                <p:nvPr/>
              </p:nvSpPr>
              <p:spPr>
                <a:xfrm>
                  <a:off x="5349956" y="4212197"/>
                  <a:ext cx="708133" cy="685800"/>
                </a:xfrm>
                <a:prstGeom prst="rect">
                  <a:avLst/>
                </a:prstGeom>
                <a:solidFill>
                  <a:srgbClr val="002060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accent1">
                          <a:shade val="50000"/>
                        </a:schemeClr>
                      </a:solidFill>
                      <a:prstDash val="solid"/>
                      <a:miter lim="800000"/>
                    </a14:hiddenLine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sz="1100"/>
                </a:p>
              </p:txBody>
            </p:sp>
            <p:sp>
              <p:nvSpPr>
                <p:cNvPr id="86" name="Rectangle 85"/>
                <p:cNvSpPr>
                  <a:spLocks/>
                </p:cNvSpPr>
                <p:nvPr/>
              </p:nvSpPr>
              <p:spPr>
                <a:xfrm>
                  <a:off x="6058089" y="4212197"/>
                  <a:ext cx="708133" cy="685800"/>
                </a:xfrm>
                <a:prstGeom prst="rect">
                  <a:avLst/>
                </a:prstGeom>
                <a:solidFill>
                  <a:srgbClr val="002060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accent1">
                          <a:shade val="50000"/>
                        </a:schemeClr>
                      </a:solidFill>
                      <a:prstDash val="solid"/>
                      <a:miter lim="800000"/>
                    </a14:hiddenLine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sz="1100"/>
                </a:p>
              </p:txBody>
            </p:sp>
            <p:sp>
              <p:nvSpPr>
                <p:cNvPr id="87" name="Rectangle 86"/>
                <p:cNvSpPr>
                  <a:spLocks/>
                </p:cNvSpPr>
                <p:nvPr/>
              </p:nvSpPr>
              <p:spPr>
                <a:xfrm>
                  <a:off x="6766222" y="4212197"/>
                  <a:ext cx="708133" cy="685800"/>
                </a:xfrm>
                <a:prstGeom prst="rect">
                  <a:avLst/>
                </a:prstGeom>
                <a:solidFill>
                  <a:srgbClr val="002060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accent1">
                          <a:shade val="50000"/>
                        </a:schemeClr>
                      </a:solidFill>
                      <a:prstDash val="solid"/>
                      <a:miter lim="800000"/>
                    </a14:hiddenLine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sz="1100"/>
                </a:p>
              </p:txBody>
            </p:sp>
            <p:sp>
              <p:nvSpPr>
                <p:cNvPr id="88" name="Rectangle 87"/>
                <p:cNvSpPr>
                  <a:spLocks/>
                </p:cNvSpPr>
                <p:nvPr/>
              </p:nvSpPr>
              <p:spPr>
                <a:xfrm>
                  <a:off x="7474355" y="4212197"/>
                  <a:ext cx="708133" cy="68580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accent1">
                          <a:shade val="50000"/>
                        </a:schemeClr>
                      </a:solidFill>
                      <a:prstDash val="solid"/>
                      <a:miter lim="800000"/>
                    </a14:hiddenLine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sz="1100"/>
                </a:p>
              </p:txBody>
            </p:sp>
            <p:sp>
              <p:nvSpPr>
                <p:cNvPr id="89" name="Rectangle 88"/>
                <p:cNvSpPr>
                  <a:spLocks/>
                </p:cNvSpPr>
                <p:nvPr/>
              </p:nvSpPr>
              <p:spPr>
                <a:xfrm>
                  <a:off x="8182487" y="4212197"/>
                  <a:ext cx="708133" cy="68580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accent1">
                          <a:shade val="50000"/>
                        </a:schemeClr>
                      </a:solidFill>
                      <a:prstDash val="solid"/>
                      <a:miter lim="800000"/>
                    </a14:hiddenLine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sz="1100"/>
                </a:p>
              </p:txBody>
            </p:sp>
            <p:sp>
              <p:nvSpPr>
                <p:cNvPr id="90" name="Rectangle 89"/>
                <p:cNvSpPr>
                  <a:spLocks/>
                </p:cNvSpPr>
                <p:nvPr/>
              </p:nvSpPr>
              <p:spPr>
                <a:xfrm>
                  <a:off x="8890620" y="4212197"/>
                  <a:ext cx="708133" cy="68580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accent1">
                          <a:shade val="50000"/>
                        </a:schemeClr>
                      </a:solidFill>
                      <a:prstDash val="solid"/>
                      <a:miter lim="800000"/>
                    </a14:hiddenLine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sz="1100"/>
                </a:p>
              </p:txBody>
            </p:sp>
            <p:sp>
              <p:nvSpPr>
                <p:cNvPr id="91" name="Rectangle 90"/>
                <p:cNvSpPr>
                  <a:spLocks/>
                </p:cNvSpPr>
                <p:nvPr/>
              </p:nvSpPr>
              <p:spPr>
                <a:xfrm>
                  <a:off x="9598753" y="4212197"/>
                  <a:ext cx="708133" cy="68580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accent1">
                          <a:shade val="50000"/>
                        </a:schemeClr>
                      </a:solidFill>
                      <a:prstDash val="solid"/>
                      <a:miter lim="800000"/>
                    </a14:hiddenLine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sz="1100"/>
                </a:p>
              </p:txBody>
            </p:sp>
            <p:sp>
              <p:nvSpPr>
                <p:cNvPr id="92" name="Rectangle 91"/>
                <p:cNvSpPr>
                  <a:spLocks/>
                </p:cNvSpPr>
                <p:nvPr/>
              </p:nvSpPr>
              <p:spPr>
                <a:xfrm>
                  <a:off x="10306886" y="4212197"/>
                  <a:ext cx="708133" cy="68580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accent1">
                          <a:shade val="50000"/>
                        </a:schemeClr>
                      </a:solidFill>
                      <a:prstDash val="solid"/>
                      <a:miter lim="800000"/>
                    </a14:hiddenLine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sz="1100"/>
                </a:p>
              </p:txBody>
            </p:sp>
            <p:sp>
              <p:nvSpPr>
                <p:cNvPr id="93" name="Rectangle 92"/>
                <p:cNvSpPr>
                  <a:spLocks/>
                </p:cNvSpPr>
                <p:nvPr/>
              </p:nvSpPr>
              <p:spPr>
                <a:xfrm>
                  <a:off x="11015019" y="4212197"/>
                  <a:ext cx="708133" cy="68580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accent1">
                          <a:shade val="50000"/>
                        </a:schemeClr>
                      </a:solidFill>
                      <a:prstDash val="solid"/>
                      <a:miter lim="800000"/>
                    </a14:hiddenLine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sz="1100"/>
                </a:p>
              </p:txBody>
            </p:sp>
            <p:sp>
              <p:nvSpPr>
                <p:cNvPr id="94" name="Rectangle 93"/>
                <p:cNvSpPr>
                  <a:spLocks/>
                </p:cNvSpPr>
                <p:nvPr/>
              </p:nvSpPr>
              <p:spPr>
                <a:xfrm>
                  <a:off x="11723152" y="4212197"/>
                  <a:ext cx="708133" cy="68580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accent1">
                          <a:shade val="50000"/>
                        </a:schemeClr>
                      </a:solidFill>
                      <a:prstDash val="solid"/>
                      <a:miter lim="800000"/>
                    </a14:hiddenLine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sz="1100"/>
                </a:p>
              </p:txBody>
            </p:sp>
          </p:grpSp>
          <p:grpSp>
            <p:nvGrpSpPr>
              <p:cNvPr id="82" name="Group 81"/>
              <p:cNvGrpSpPr/>
              <p:nvPr/>
            </p:nvGrpSpPr>
            <p:grpSpPr>
              <a:xfrm>
                <a:off x="3616142" y="2926054"/>
                <a:ext cx="1005892" cy="1005893"/>
                <a:chOff x="3457118" y="2926054"/>
                <a:chExt cx="1005892" cy="1005893"/>
              </a:xfrm>
            </p:grpSpPr>
            <p:sp>
              <p:nvSpPr>
                <p:cNvPr id="83" name="Oval 82"/>
                <p:cNvSpPr>
                  <a:spLocks noChangeAspect="1"/>
                </p:cNvSpPr>
                <p:nvPr/>
              </p:nvSpPr>
              <p:spPr>
                <a:xfrm>
                  <a:off x="3457118" y="2926054"/>
                  <a:ext cx="1005892" cy="1005893"/>
                </a:xfrm>
                <a:prstGeom prst="ellipse">
                  <a:avLst/>
                </a:prstGeom>
                <a:solidFill>
                  <a:srgbClr val="002060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sz="1100"/>
                </a:p>
              </p:txBody>
            </p:sp>
            <p:sp>
              <p:nvSpPr>
                <p:cNvPr id="84" name="Oval 83"/>
                <p:cNvSpPr>
                  <a:spLocks noChangeAspect="1"/>
                </p:cNvSpPr>
                <p:nvPr/>
              </p:nvSpPr>
              <p:spPr>
                <a:xfrm>
                  <a:off x="3582193" y="3051129"/>
                  <a:ext cx="755742" cy="755742"/>
                </a:xfrm>
                <a:prstGeom prst="ellipse">
                  <a:avLst/>
                </a:pr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accent1">
                          <a:shade val="50000"/>
                        </a:schemeClr>
                      </a:solidFill>
                      <a:prstDash val="solid"/>
                      <a:miter lim="800000"/>
                    </a14:hiddenLine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IN" sz="2800" dirty="0">
                      <a:solidFill>
                        <a:srgbClr val="002060"/>
                      </a:solidFill>
                    </a:rPr>
                    <a:t>3</a:t>
                  </a:r>
                  <a:r>
                    <a:rPr lang="en-IN" sz="2800" dirty="0" smtClean="0">
                      <a:solidFill>
                        <a:srgbClr val="002060"/>
                      </a:solidFill>
                    </a:rPr>
                    <a:t>0</a:t>
                  </a:r>
                  <a:r>
                    <a:rPr lang="en-IN" dirty="0" smtClean="0">
                      <a:solidFill>
                        <a:srgbClr val="002060"/>
                      </a:solidFill>
                    </a:rPr>
                    <a:t>%</a:t>
                  </a:r>
                  <a:endParaRPr lang="en-IN" sz="2800" dirty="0">
                    <a:solidFill>
                      <a:srgbClr val="002060"/>
                    </a:solidFill>
                  </a:endParaRPr>
                </a:p>
              </p:txBody>
            </p:sp>
          </p:grpSp>
        </p:grpSp>
        <p:grpSp>
          <p:nvGrpSpPr>
            <p:cNvPr id="95" name="Group 94"/>
            <p:cNvGrpSpPr>
              <a:grpSpLocks noChangeAspect="1"/>
            </p:cNvGrpSpPr>
            <p:nvPr>
              <p:custDataLst>
                <p:custData r:id="rId4"/>
              </p:custDataLst>
            </p:nvPr>
          </p:nvGrpSpPr>
          <p:grpSpPr>
            <a:xfrm>
              <a:off x="254000" y="3462179"/>
              <a:ext cx="5118741" cy="1005893"/>
              <a:chOff x="3616142" y="2926054"/>
              <a:chExt cx="5118741" cy="1005893"/>
            </a:xfrm>
          </p:grpSpPr>
          <p:grpSp>
            <p:nvGrpSpPr>
              <p:cNvPr id="96" name="Group 95"/>
              <p:cNvGrpSpPr/>
              <p:nvPr/>
            </p:nvGrpSpPr>
            <p:grpSpPr>
              <a:xfrm>
                <a:off x="4337935" y="3216086"/>
                <a:ext cx="4396948" cy="425828"/>
                <a:chOff x="5349956" y="4212197"/>
                <a:chExt cx="7081329" cy="685800"/>
              </a:xfrm>
            </p:grpSpPr>
            <p:sp>
              <p:nvSpPr>
                <p:cNvPr id="100" name="Rectangle 99"/>
                <p:cNvSpPr>
                  <a:spLocks noChangeAspect="1"/>
                </p:cNvSpPr>
                <p:nvPr/>
              </p:nvSpPr>
              <p:spPr>
                <a:xfrm>
                  <a:off x="5349956" y="4212197"/>
                  <a:ext cx="708133" cy="685800"/>
                </a:xfrm>
                <a:prstGeom prst="rect">
                  <a:avLst/>
                </a:prstGeom>
                <a:solidFill>
                  <a:srgbClr val="002060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accent1">
                          <a:shade val="50000"/>
                        </a:schemeClr>
                      </a:solidFill>
                      <a:prstDash val="solid"/>
                      <a:miter lim="800000"/>
                    </a14:hiddenLine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sz="1100"/>
                </a:p>
              </p:txBody>
            </p:sp>
            <p:sp>
              <p:nvSpPr>
                <p:cNvPr id="101" name="Rectangle 100"/>
                <p:cNvSpPr>
                  <a:spLocks noChangeAspect="1"/>
                </p:cNvSpPr>
                <p:nvPr/>
              </p:nvSpPr>
              <p:spPr>
                <a:xfrm>
                  <a:off x="6058089" y="4212197"/>
                  <a:ext cx="708133" cy="685800"/>
                </a:xfrm>
                <a:prstGeom prst="rect">
                  <a:avLst/>
                </a:prstGeom>
                <a:solidFill>
                  <a:srgbClr val="002060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accent1">
                          <a:shade val="50000"/>
                        </a:schemeClr>
                      </a:solidFill>
                      <a:prstDash val="solid"/>
                      <a:miter lim="800000"/>
                    </a14:hiddenLine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sz="1100"/>
                </a:p>
              </p:txBody>
            </p:sp>
            <p:sp>
              <p:nvSpPr>
                <p:cNvPr id="102" name="Rectangle 101"/>
                <p:cNvSpPr>
                  <a:spLocks noChangeAspect="1"/>
                </p:cNvSpPr>
                <p:nvPr/>
              </p:nvSpPr>
              <p:spPr>
                <a:xfrm>
                  <a:off x="6766222" y="4212197"/>
                  <a:ext cx="708133" cy="685800"/>
                </a:xfrm>
                <a:prstGeom prst="rect">
                  <a:avLst/>
                </a:prstGeom>
                <a:solidFill>
                  <a:srgbClr val="002060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accent1">
                          <a:shade val="50000"/>
                        </a:schemeClr>
                      </a:solidFill>
                      <a:prstDash val="solid"/>
                      <a:miter lim="800000"/>
                    </a14:hiddenLine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sz="1100"/>
                </a:p>
              </p:txBody>
            </p:sp>
            <p:sp>
              <p:nvSpPr>
                <p:cNvPr id="103" name="Rectangle 102"/>
                <p:cNvSpPr>
                  <a:spLocks noChangeAspect="1"/>
                </p:cNvSpPr>
                <p:nvPr/>
              </p:nvSpPr>
              <p:spPr>
                <a:xfrm>
                  <a:off x="7474355" y="4212197"/>
                  <a:ext cx="708133" cy="685800"/>
                </a:xfrm>
                <a:prstGeom prst="rect">
                  <a:avLst/>
                </a:prstGeom>
                <a:solidFill>
                  <a:srgbClr val="002060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accent1">
                          <a:shade val="50000"/>
                        </a:schemeClr>
                      </a:solidFill>
                      <a:prstDash val="solid"/>
                      <a:miter lim="800000"/>
                    </a14:hiddenLine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sz="1100"/>
                </a:p>
              </p:txBody>
            </p:sp>
            <p:sp>
              <p:nvSpPr>
                <p:cNvPr id="104" name="Rectangle 103"/>
                <p:cNvSpPr>
                  <a:spLocks noChangeAspect="1"/>
                </p:cNvSpPr>
                <p:nvPr/>
              </p:nvSpPr>
              <p:spPr>
                <a:xfrm>
                  <a:off x="8182487" y="4212197"/>
                  <a:ext cx="708133" cy="68580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accent1">
                          <a:shade val="50000"/>
                        </a:schemeClr>
                      </a:solidFill>
                      <a:prstDash val="solid"/>
                      <a:miter lim="800000"/>
                    </a14:hiddenLine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sz="1100"/>
                </a:p>
              </p:txBody>
            </p:sp>
            <p:sp>
              <p:nvSpPr>
                <p:cNvPr id="105" name="Rectangle 104"/>
                <p:cNvSpPr>
                  <a:spLocks noChangeAspect="1"/>
                </p:cNvSpPr>
                <p:nvPr/>
              </p:nvSpPr>
              <p:spPr>
                <a:xfrm>
                  <a:off x="8890620" y="4212197"/>
                  <a:ext cx="708133" cy="68580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accent1">
                          <a:shade val="50000"/>
                        </a:schemeClr>
                      </a:solidFill>
                      <a:prstDash val="solid"/>
                      <a:miter lim="800000"/>
                    </a14:hiddenLine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sz="1100"/>
                </a:p>
              </p:txBody>
            </p:sp>
            <p:sp>
              <p:nvSpPr>
                <p:cNvPr id="106" name="Rectangle 105"/>
                <p:cNvSpPr>
                  <a:spLocks noChangeAspect="1"/>
                </p:cNvSpPr>
                <p:nvPr/>
              </p:nvSpPr>
              <p:spPr>
                <a:xfrm>
                  <a:off x="9598753" y="4212197"/>
                  <a:ext cx="708133" cy="68580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accent1">
                          <a:shade val="50000"/>
                        </a:schemeClr>
                      </a:solidFill>
                      <a:prstDash val="solid"/>
                      <a:miter lim="800000"/>
                    </a14:hiddenLine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sz="1100"/>
                </a:p>
              </p:txBody>
            </p:sp>
            <p:sp>
              <p:nvSpPr>
                <p:cNvPr id="107" name="Rectangle 106"/>
                <p:cNvSpPr>
                  <a:spLocks noChangeAspect="1"/>
                </p:cNvSpPr>
                <p:nvPr/>
              </p:nvSpPr>
              <p:spPr>
                <a:xfrm>
                  <a:off x="10306886" y="4212197"/>
                  <a:ext cx="708133" cy="68580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accent1">
                          <a:shade val="50000"/>
                        </a:schemeClr>
                      </a:solidFill>
                      <a:prstDash val="solid"/>
                      <a:miter lim="800000"/>
                    </a14:hiddenLine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sz="1100"/>
                </a:p>
              </p:txBody>
            </p:sp>
            <p:sp>
              <p:nvSpPr>
                <p:cNvPr id="108" name="Rectangle 107"/>
                <p:cNvSpPr>
                  <a:spLocks noChangeAspect="1"/>
                </p:cNvSpPr>
                <p:nvPr/>
              </p:nvSpPr>
              <p:spPr>
                <a:xfrm>
                  <a:off x="11015019" y="4212197"/>
                  <a:ext cx="708133" cy="68580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accent1">
                          <a:shade val="50000"/>
                        </a:schemeClr>
                      </a:solidFill>
                      <a:prstDash val="solid"/>
                      <a:miter lim="800000"/>
                    </a14:hiddenLine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sz="1100"/>
                </a:p>
              </p:txBody>
            </p:sp>
            <p:sp>
              <p:nvSpPr>
                <p:cNvPr id="109" name="Rectangle 108"/>
                <p:cNvSpPr>
                  <a:spLocks noChangeAspect="1"/>
                </p:cNvSpPr>
                <p:nvPr/>
              </p:nvSpPr>
              <p:spPr>
                <a:xfrm>
                  <a:off x="11723152" y="4212197"/>
                  <a:ext cx="708133" cy="68580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accent1">
                          <a:shade val="50000"/>
                        </a:schemeClr>
                      </a:solidFill>
                      <a:prstDash val="solid"/>
                      <a:miter lim="800000"/>
                    </a14:hiddenLine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sz="1100"/>
                </a:p>
              </p:txBody>
            </p:sp>
          </p:grpSp>
          <p:grpSp>
            <p:nvGrpSpPr>
              <p:cNvPr id="97" name="Group 96"/>
              <p:cNvGrpSpPr/>
              <p:nvPr/>
            </p:nvGrpSpPr>
            <p:grpSpPr>
              <a:xfrm>
                <a:off x="3616142" y="2926054"/>
                <a:ext cx="1005892" cy="1005893"/>
                <a:chOff x="3457118" y="2926054"/>
                <a:chExt cx="1005892" cy="1005893"/>
              </a:xfrm>
            </p:grpSpPr>
            <p:sp>
              <p:nvSpPr>
                <p:cNvPr id="98" name="Oval 97"/>
                <p:cNvSpPr>
                  <a:spLocks/>
                </p:cNvSpPr>
                <p:nvPr/>
              </p:nvSpPr>
              <p:spPr>
                <a:xfrm>
                  <a:off x="3457118" y="2926054"/>
                  <a:ext cx="1005892" cy="1005893"/>
                </a:xfrm>
                <a:prstGeom prst="ellipse">
                  <a:avLst/>
                </a:prstGeom>
                <a:solidFill>
                  <a:srgbClr val="002060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sz="1100"/>
                </a:p>
              </p:txBody>
            </p:sp>
            <p:sp>
              <p:nvSpPr>
                <p:cNvPr id="99" name="Oval 98"/>
                <p:cNvSpPr>
                  <a:spLocks/>
                </p:cNvSpPr>
                <p:nvPr/>
              </p:nvSpPr>
              <p:spPr>
                <a:xfrm>
                  <a:off x="3582193" y="3051129"/>
                  <a:ext cx="755742" cy="755742"/>
                </a:xfrm>
                <a:prstGeom prst="ellipse">
                  <a:avLst/>
                </a:pr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accent1">
                          <a:shade val="50000"/>
                        </a:schemeClr>
                      </a:solidFill>
                      <a:prstDash val="solid"/>
                      <a:miter lim="800000"/>
                    </a14:hiddenLine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IN" sz="2800" dirty="0" smtClean="0">
                      <a:solidFill>
                        <a:srgbClr val="002060"/>
                      </a:solidFill>
                    </a:rPr>
                    <a:t>40</a:t>
                  </a:r>
                  <a:r>
                    <a:rPr lang="en-IN" dirty="0" smtClean="0">
                      <a:solidFill>
                        <a:srgbClr val="002060"/>
                      </a:solidFill>
                    </a:rPr>
                    <a:t>%</a:t>
                  </a:r>
                  <a:endParaRPr lang="en-IN" sz="2800" dirty="0">
                    <a:solidFill>
                      <a:srgbClr val="002060"/>
                    </a:solidFill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822618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6621" y="1026168"/>
            <a:ext cx="7601785" cy="5079124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79402" y="123549"/>
            <a:ext cx="11407076" cy="995915"/>
          </a:xfrm>
        </p:spPr>
        <p:txBody>
          <a:bodyPr>
            <a:normAutofit/>
          </a:bodyPr>
          <a:lstStyle/>
          <a:p>
            <a:r>
              <a:rPr lang="en-IN" dirty="0" smtClean="0"/>
              <a:t>Choose from 100s of categories in Object Store</a:t>
            </a:r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4294967295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4D0CD4F-10F5-416E-A3B8-71BC266F96DA}" type="datetime3">
              <a:rPr lang="en-IN" smtClean="0"/>
              <a:t>30 November 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Copyright Next2Office.com</a:t>
            </a:r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AEAD3-E111-43DE-97B3-3BF0CED96B9A}" type="slidenum">
              <a:rPr lang="en-IN" smtClean="0"/>
              <a:t>6</a:t>
            </a:fld>
            <a:endParaRPr lang="en-IN" dirty="0"/>
          </a:p>
        </p:txBody>
      </p:sp>
      <p:sp>
        <p:nvSpPr>
          <p:cNvPr id="120" name="Rectangle 119">
            <a:hlinkClick r:id="rId3"/>
          </p:cNvPr>
          <p:cNvSpPr/>
          <p:nvPr/>
        </p:nvSpPr>
        <p:spPr>
          <a:xfrm>
            <a:off x="5691165" y="6198617"/>
            <a:ext cx="6500835" cy="259350"/>
          </a:xfrm>
          <a:prstGeom prst="rect">
            <a:avLst/>
          </a:prstGeom>
          <a:solidFill>
            <a:srgbClr val="00B0F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dirty="0" smtClean="0">
                <a:solidFill>
                  <a:schemeClr val="bg1"/>
                </a:solidFill>
              </a:rPr>
              <a:t>Watch Video: https://www.next2office.com/Tutorials.aspx</a:t>
            </a:r>
            <a:endParaRPr lang="en-IN" sz="1600" dirty="0">
              <a:solidFill>
                <a:schemeClr val="bg1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279402" y="4630301"/>
            <a:ext cx="2127219" cy="775491"/>
          </a:xfrm>
          <a:prstGeom prst="rightArrow">
            <a:avLst>
              <a:gd name="adj1" fmla="val 75000"/>
              <a:gd name="adj2" fmla="val 24117"/>
            </a:avLst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dirty="0" smtClean="0"/>
              <a:t>Progress Meters</a:t>
            </a:r>
            <a:endParaRPr lang="en-IN" sz="2000" dirty="0"/>
          </a:p>
        </p:txBody>
      </p:sp>
      <p:sp>
        <p:nvSpPr>
          <p:cNvPr id="23" name="Right Arrow 22"/>
          <p:cNvSpPr/>
          <p:nvPr/>
        </p:nvSpPr>
        <p:spPr>
          <a:xfrm flipH="1">
            <a:off x="9874211" y="5373718"/>
            <a:ext cx="2127219" cy="775491"/>
          </a:xfrm>
          <a:prstGeom prst="rightArrow">
            <a:avLst>
              <a:gd name="adj1" fmla="val 75000"/>
              <a:gd name="adj2" fmla="val 24117"/>
            </a:avLst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dirty="0" smtClean="0"/>
              <a:t>Download in 1 click</a:t>
            </a:r>
            <a:endParaRPr lang="en-IN" sz="2000" dirty="0"/>
          </a:p>
        </p:txBody>
      </p:sp>
      <p:sp>
        <p:nvSpPr>
          <p:cNvPr id="8" name="Right Brace 7"/>
          <p:cNvSpPr/>
          <p:nvPr/>
        </p:nvSpPr>
        <p:spPr>
          <a:xfrm>
            <a:off x="10021761" y="1413353"/>
            <a:ext cx="452416" cy="3952318"/>
          </a:xfrm>
          <a:prstGeom prst="rightBrace">
            <a:avLst>
              <a:gd name="adj1" fmla="val 76851"/>
              <a:gd name="adj2" fmla="val 50000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10647902" y="2574378"/>
            <a:ext cx="1285416" cy="1602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Dozens of Progress Meters</a:t>
            </a:r>
            <a:endParaRPr lang="en-IN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824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The power of DrawingBoard’s Shapes Panel </a:t>
            </a:r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4294967295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4D0CD4F-10F5-416E-A3B8-71BC266F96DA}" type="datetime3">
              <a:rPr lang="en-IN" smtClean="0"/>
              <a:t>30 November 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Copyright Next2Office.com</a:t>
            </a:r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AEAD3-E111-43DE-97B3-3BF0CED96B9A}" type="slidenum">
              <a:rPr lang="en-IN" smtClean="0"/>
              <a:t>7</a:t>
            </a:fld>
            <a:endParaRPr lang="en-IN" dirty="0"/>
          </a:p>
        </p:txBody>
      </p:sp>
      <p:grpSp>
        <p:nvGrpSpPr>
          <p:cNvPr id="110" name="Group 109"/>
          <p:cNvGrpSpPr>
            <a:grpSpLocks noChangeAspect="1"/>
          </p:cNvGrpSpPr>
          <p:nvPr/>
        </p:nvGrpSpPr>
        <p:grpSpPr>
          <a:xfrm>
            <a:off x="490145" y="2172128"/>
            <a:ext cx="10889696" cy="3909840"/>
            <a:chOff x="415190" y="1236315"/>
            <a:chExt cx="13790720" cy="4951425"/>
          </a:xfrm>
        </p:grpSpPr>
        <p:pic>
          <p:nvPicPr>
            <p:cNvPr id="111" name="Picture 1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5190" y="1236315"/>
              <a:ext cx="8052365" cy="4951425"/>
            </a:xfrm>
            <a:prstGeom prst="rect">
              <a:avLst/>
            </a:prstGeom>
          </p:spPr>
        </p:pic>
        <p:cxnSp>
          <p:nvCxnSpPr>
            <p:cNvPr id="112" name="Straight Arrow Connector 111"/>
            <p:cNvCxnSpPr/>
            <p:nvPr/>
          </p:nvCxnSpPr>
          <p:spPr>
            <a:xfrm flipV="1">
              <a:off x="6902476" y="2449284"/>
              <a:ext cx="2231517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oval" w="med" len="med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Arrow Connector 112"/>
            <p:cNvCxnSpPr/>
            <p:nvPr/>
          </p:nvCxnSpPr>
          <p:spPr>
            <a:xfrm flipV="1">
              <a:off x="6902476" y="2906484"/>
              <a:ext cx="2231517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oval" w="med" len="med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Arrow Connector 113"/>
            <p:cNvCxnSpPr/>
            <p:nvPr/>
          </p:nvCxnSpPr>
          <p:spPr>
            <a:xfrm flipV="1">
              <a:off x="6902476" y="3712027"/>
              <a:ext cx="2231517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oval" w="med" len="med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Arrow Connector 114"/>
            <p:cNvCxnSpPr/>
            <p:nvPr/>
          </p:nvCxnSpPr>
          <p:spPr>
            <a:xfrm flipV="1">
              <a:off x="5540111" y="4724400"/>
              <a:ext cx="3593882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oval" w="med" len="med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Rectangle 115"/>
            <p:cNvSpPr/>
            <p:nvPr/>
          </p:nvSpPr>
          <p:spPr>
            <a:xfrm>
              <a:off x="9137173" y="2220034"/>
              <a:ext cx="5068737" cy="436731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IN" sz="1200" dirty="0" smtClean="0">
                  <a:solidFill>
                    <a:schemeClr val="tx1"/>
                  </a:solidFill>
                </a:rPr>
                <a:t>Smart Search Feature</a:t>
              </a:r>
              <a:endParaRPr lang="en-IN" sz="1200" dirty="0">
                <a:solidFill>
                  <a:schemeClr val="tx1"/>
                </a:solidFill>
              </a:endParaRPr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9137172" y="2656765"/>
              <a:ext cx="5068736" cy="436731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IN" sz="1200" dirty="0" smtClean="0">
                  <a:solidFill>
                    <a:schemeClr val="tx1"/>
                  </a:solidFill>
                </a:rPr>
                <a:t>Objects organized into category for meaningful classification</a:t>
              </a:r>
              <a:endParaRPr lang="en-IN" sz="1200" dirty="0">
                <a:solidFill>
                  <a:schemeClr val="tx1"/>
                </a:solidFill>
              </a:endParaRPr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9137172" y="3539811"/>
              <a:ext cx="5068736" cy="436731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IN" sz="1200" dirty="0" smtClean="0">
                  <a:solidFill>
                    <a:schemeClr val="tx1"/>
                  </a:solidFill>
                </a:rPr>
                <a:t>Objects displayed as icons with names and description </a:t>
              </a:r>
              <a:endParaRPr lang="en-IN" sz="1200" dirty="0">
                <a:solidFill>
                  <a:schemeClr val="tx1"/>
                </a:solidFill>
              </a:endParaRPr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9137172" y="4488173"/>
              <a:ext cx="5068736" cy="436731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IN" sz="1200" dirty="0" smtClean="0">
                  <a:solidFill>
                    <a:schemeClr val="tx1"/>
                  </a:solidFill>
                </a:rPr>
                <a:t>Drag and Drop action to insert the object into your slide</a:t>
              </a:r>
              <a:endParaRPr lang="en-IN" sz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20" name="Rectangle 119">
            <a:hlinkClick r:id="rId3"/>
          </p:cNvPr>
          <p:cNvSpPr/>
          <p:nvPr/>
        </p:nvSpPr>
        <p:spPr>
          <a:xfrm>
            <a:off x="5691165" y="6198617"/>
            <a:ext cx="6500835" cy="259350"/>
          </a:xfrm>
          <a:prstGeom prst="rect">
            <a:avLst/>
          </a:prstGeom>
          <a:solidFill>
            <a:srgbClr val="00B0F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dirty="0" smtClean="0">
                <a:solidFill>
                  <a:schemeClr val="bg1"/>
                </a:solidFill>
              </a:rPr>
              <a:t>Watch Video: https://www.next2office.com/Tutorials.aspx</a:t>
            </a:r>
            <a:endParaRPr lang="en-IN" sz="1600" dirty="0">
              <a:solidFill>
                <a:schemeClr val="bg1"/>
              </a:solidFill>
            </a:endParaRPr>
          </a:p>
        </p:txBody>
      </p:sp>
      <p:pic>
        <p:nvPicPr>
          <p:cNvPr id="121" name="Picture 1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8713" y="1112832"/>
            <a:ext cx="10076033" cy="1038224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22" name="Group 121"/>
          <p:cNvGrpSpPr/>
          <p:nvPr/>
        </p:nvGrpSpPr>
        <p:grpSpPr>
          <a:xfrm>
            <a:off x="9755387" y="1260834"/>
            <a:ext cx="491739" cy="1322155"/>
            <a:chOff x="9169593" y="1057275"/>
            <a:chExt cx="491739" cy="1092690"/>
          </a:xfrm>
        </p:grpSpPr>
        <p:sp>
          <p:nvSpPr>
            <p:cNvPr id="123" name="Rectangle 122"/>
            <p:cNvSpPr/>
            <p:nvPr/>
          </p:nvSpPr>
          <p:spPr>
            <a:xfrm>
              <a:off x="9169593" y="1057275"/>
              <a:ext cx="491739" cy="660731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124" name="Down Arrow 123"/>
            <p:cNvSpPr/>
            <p:nvPr/>
          </p:nvSpPr>
          <p:spPr>
            <a:xfrm>
              <a:off x="9238128" y="1705388"/>
              <a:ext cx="354666" cy="444577"/>
            </a:xfrm>
            <a:prstGeom prst="downArrow">
              <a:avLst/>
            </a:prstGeom>
            <a:solidFill>
              <a:srgbClr val="FF0000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74117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36918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.xml"/></Relationships>
</file>

<file path=customXml/_rels/item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.xml"/></Relationships>
</file>

<file path=customXml/_rels/item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.xml"/></Relationships>
</file>

<file path=customXml/_rels/item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.xml"/></Relationships>
</file>

<file path=customXml/_rels/item1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2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.xml"/></Relationships>
</file>

<file path=customXml/_rels/item2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1.xml"/></Relationships>
</file>

<file path=customXml/_rels/item2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2.xml"/></Relationships>
</file>

<file path=customXml/_rels/item2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3.xml"/></Relationships>
</file>

<file path=customXml/_rels/item2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4.xml"/></Relationships>
</file>

<file path=customXml/_rels/item2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5.xml"/></Relationships>
</file>

<file path=customXml/_rels/item2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6.xml"/></Relationships>
</file>

<file path=customXml/_rels/item2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7.xml"/></Relationships>
</file>

<file path=customXml/_rels/item2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8.xml"/></Relationships>
</file>

<file path=customXml/_rels/item2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9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3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0.xml"/></Relationships>
</file>

<file path=customXml/_rels/item3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1.xml"/></Relationships>
</file>

<file path=customXml/_rels/item3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2.xml"/></Relationships>
</file>

<file path=customXml/_rels/item3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3.xml"/></Relationships>
</file>

<file path=customXml/_rels/item3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4.xml"/></Relationships>
</file>

<file path=customXml/_rels/item3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5.xml"/></Relationships>
</file>

<file path=customXml/_rels/item3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6.xml"/></Relationships>
</file>

<file path=customXml/_rels/item3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7.xml"/></Relationships>
</file>

<file path=customXml/_rels/item3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8.xml"/></Relationships>
</file>

<file path=customXml/_rels/item3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9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4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0.xml"/></Relationships>
</file>

<file path=customXml/_rels/item4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1.xml"/></Relationships>
</file>

<file path=customXml/_rels/item4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2.xml"/></Relationships>
</file>

<file path=customXml/_rels/item4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3.xml"/></Relationships>
</file>

<file path=customXml/_rels/item4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Control xmlns="http://schemas.microsoft.com/VisualStudio/2011/storyboarding/control">
  <Id Name="4ad081e7-3447-4f6e-b9bf-d7a0e188475f" Revision="1" Category="BusinessStrategyIcons" StencilVersion="1.0"/>
</Control>
</file>

<file path=customXml/item10.xml><?xml version="1.0" encoding="utf-8"?>
<Control xmlns="http://schemas.microsoft.com/VisualStudio/2011/storyboarding/control">
  <Id Name="5e839c51-64c7-486e-be1a-aa0c7d44c56a" Revision="1" Category="ProgressMeters" StencilVersion="1.0"/>
</Control>
</file>

<file path=customXml/item11.xml><?xml version="1.0" encoding="utf-8"?>
<Control xmlns="http://schemas.microsoft.com/VisualStudio/2011/storyboarding/control">
  <Id Name="cd64e396-2f5c-4caf-a3c9-8b734e476442" Revision="1" Category="BusinessStrategyIcons" StencilVersion="1.0"/>
</Control>
</file>

<file path=customXml/item12.xml><?xml version="1.0" encoding="utf-8"?>
<Control xmlns="http://schemas.microsoft.com/VisualStudio/2011/storyboarding/control">
  <Id Name="e66455f4-d3de-4af9-8a15-7f4ab4a7c544" Revision="1" Category="BusinessStrategyIcons" StencilVersion="1.0"/>
</Control>
</file>

<file path=customXml/item13.xml><?xml version="1.0" encoding="utf-8"?>
<Control xmlns="http://schemas.microsoft.com/VisualStudio/2011/storyboarding/control">
  <Id Name="aba243d5-e8b8-47a5-9ae5-f3969ec41c2a" Revision="1" Category="BusinessStrategyIcons" StencilVersion="1.0"/>
</Control>
</file>

<file path=customXml/item14.xml><?xml version="1.0" encoding="utf-8"?>
<Control xmlns="http://schemas.microsoft.com/VisualStudio/2011/storyboarding/control">
  <Id Name="1556aa65-9b62-4762-831c-0cc43fcacba9" Revision="1" Category="BusinessStrategyIcons" StencilVersion="1.0"/>
</Control>
</file>

<file path=customXml/item15.xml><?xml version="1.0" encoding="utf-8"?>
<Control xmlns="http://schemas.microsoft.com/VisualStudio/2011/storyboarding/control">
  <Id Name="9d34f56f-e777-4f13-9d8d-979f8329b9f4" Revision="1" Category="ProgressMeters" StencilVersion="1.0"/>
</Control>
</file>

<file path=customXml/item16.xml><?xml version="1.0" encoding="utf-8"?>
<Control xmlns="http://schemas.microsoft.com/VisualStudio/2011/storyboarding/control">
  <Id Name="1556aa65-9b62-4762-831c-0cc43fcacba9" Revision="1" Category="BusinessStrategyIcons" StencilVersion="1.0"/>
</Control>
</file>

<file path=customXml/item17.xml><?xml version="1.0" encoding="utf-8"?>
<Control xmlns="http://schemas.microsoft.com/VisualStudio/2011/storyboarding/control">
  <Id Name="db98dd52-0640-4bda-81d2-3cb0abfdbf0b" Revision="1" Category="ProgressMeters" StencilVersion="1.0"/>
</Control>
</file>

<file path=customXml/item18.xml><?xml version="1.0" encoding="utf-8"?>
<Control xmlns="http://schemas.microsoft.com/VisualStudio/2011/storyboarding/control">
  <Id Name="8d6ec7ab-0555-4c5d-9c30-fa86b33aaaff" Revision="1" Category="BusinessStrategyIcons" StencilVersion="1.0"/>
</Control>
</file>

<file path=customXml/item19.xml><?xml version="1.0" encoding="utf-8"?>
<Control xmlns="http://schemas.microsoft.com/VisualStudio/2011/storyboarding/control">
  <Id Name="ee4b6efe-6c28-464a-ad95-61102d8a0e96" Revision="1" Category="ProgressMeters" StencilVersion="1.0"/>
</Control>
</file>

<file path=customXml/item2.xml><?xml version="1.0" encoding="utf-8"?>
<Control xmlns="http://schemas.microsoft.com/VisualStudio/2011/storyboarding/control">
  <Id Name="9e5cb403-2c1c-4451-8183-14e37d42e263" Revision="1" Category="BusinessStrategyIcons" StencilVersion="1.0"/>
</Control>
</file>

<file path=customXml/item20.xml><?xml version="1.0" encoding="utf-8"?>
<Control xmlns="http://schemas.microsoft.com/VisualStudio/2011/storyboarding/control">
  <Id Name="aba243d5-e8b8-47a5-9ae5-f3969ec41c2a" Revision="1" Category="BusinessStrategyIcons" StencilVersion="1.0"/>
</Control>
</file>

<file path=customXml/item21.xml><?xml version="1.0" encoding="utf-8"?>
<Control xmlns="http://schemas.microsoft.com/VisualStudio/2011/storyboarding/control">
  <Id Name="5603b193-8ef7-43c2-bdf8-3ba3bab14d68" Revision="1" Category="BusinessStrategyIcons" StencilVersion="1.0"/>
</Control>
</file>

<file path=customXml/item22.xml><?xml version="1.0" encoding="utf-8"?>
<Control xmlns="http://schemas.microsoft.com/VisualStudio/2011/storyboarding/control">
  <Id Name="15aa082d-b799-4312-b204-0cedd2cd9ce7" Revision="1" Category="ProgressMeters" StencilVersion="1.0"/>
</Control>
</file>

<file path=customXml/item23.xml><?xml version="1.0" encoding="utf-8"?>
<Control xmlns="http://schemas.microsoft.com/VisualStudio/2011/storyboarding/control">
  <Id Name="cd09559a-13ed-49f1-8321-16c56c22903c" Revision="1" Category="ProgressMeters" StencilVersion="1.0"/>
</Control>
</file>

<file path=customXml/item24.xml><?xml version="1.0" encoding="utf-8"?>
<Control xmlns="http://schemas.microsoft.com/VisualStudio/2011/storyboarding/control">
  <Id Name="4eac8e6e-24fd-480a-bfc4-2ad0b3ee27ee" Revision="1" Category="ProgressMeters" StencilVersion="1.0"/>
</Control>
</file>

<file path=customXml/item25.xml><?xml version="1.0" encoding="utf-8"?>
<Control xmlns="http://schemas.microsoft.com/VisualStudio/2011/storyboarding/control">
  <Id Name="049263dc-cdb2-4a93-8603-77ca4d2e0116" Revision="1" Category="ProgressMeters" StencilVersion="1.0"/>
</Control>
</file>

<file path=customXml/item26.xml><?xml version="1.0" encoding="utf-8"?>
<Control xmlns="http://schemas.microsoft.com/VisualStudio/2011/storyboarding/control">
  <Id Name="32e3b993-a5da-4fc7-9e48-e9c064328c84" Revision="1" Category="ProgressMeters" StencilVersion="1.0"/>
</Control>
</file>

<file path=customXml/item27.xml><?xml version="1.0" encoding="utf-8"?>
<Control xmlns="http://schemas.microsoft.com/VisualStudio/2011/storyboarding/control">
  <Id Name="e74d2912-7fe6-4868-86ba-40cafae2841d" Revision="1" Category="ProgressMeters" StencilVersion="1.0"/>
</Control>
</file>

<file path=customXml/item28.xml><?xml version="1.0" encoding="utf-8"?>
<Control xmlns="http://schemas.microsoft.com/VisualStudio/2011/storyboarding/control">
  <Id Name="cd64e396-2f5c-4caf-a3c9-8b734e476442" Revision="1" Category="BusinessStrategyIcons" StencilVersion="1.0"/>
</Control>
</file>

<file path=customXml/item29.xml><?xml version="1.0" encoding="utf-8"?>
<Control xmlns="http://schemas.microsoft.com/VisualStudio/2011/storyboarding/control">
  <Id Name="15aa082d-b799-4312-b204-0cedd2cd9ce7" Revision="1" Category="ProgressMeters" StencilVersion="1.0"/>
</Control>
</file>

<file path=customXml/item3.xml><?xml version="1.0" encoding="utf-8"?>
<Control xmlns="http://schemas.microsoft.com/VisualStudio/2011/storyboarding/control">
  <Id Name="6f507e9c-c253-4a10-995b-03373cf3a4de" Revision="1" Category="ProgressMeters" StencilVersion="1.0"/>
</Control>
</file>

<file path=customXml/item30.xml><?xml version="1.0" encoding="utf-8"?>
<Control xmlns="http://schemas.microsoft.com/VisualStudio/2011/storyboarding/control">
  <Id Name="c7152378-1508-4312-9be5-0741447f3809" Revision="1" Category="WorkingProfessionalsIcons" StencilVersion="1.0"/>
</Control>
</file>

<file path=customXml/item31.xml><?xml version="1.0" encoding="utf-8"?>
<Control xmlns="http://schemas.microsoft.com/VisualStudio/2011/storyboarding/control">
  <Id Name="4eac8e6e-24fd-480a-bfc4-2ad0b3ee27ee" Revision="1" Category="ProgressMeters" StencilVersion="1.0"/>
</Control>
</file>

<file path=customXml/item32.xml><?xml version="1.0" encoding="utf-8"?>
<Control xmlns="http://schemas.microsoft.com/VisualStudio/2011/storyboarding/control">
  <Id Name="8d6ec7ab-0555-4c5d-9c30-fa86b33aaaff" Revision="1" Category="BusinessStrategyIcons" StencilVersion="1.0"/>
</Control>
</file>

<file path=customXml/item33.xml><?xml version="1.0" encoding="utf-8"?>
<Control xmlns="http://schemas.microsoft.com/VisualStudio/2011/storyboarding/control">
  <Id Name="812b5c0a-fd76-4edf-8926-512be7d27fd7" Revision="1" Category="ProgressMeters" StencilVersion="1.0"/>
</Control>
</file>

<file path=customXml/item34.xml><?xml version="1.0" encoding="utf-8"?>
<Control xmlns="http://schemas.microsoft.com/VisualStudio/2011/storyboarding/control">
  <Id Name="738c9a78-6591-43c6-8b86-21655f693751" Revision="1" Category="ProgressMeters" StencilVersion="1.0"/>
</Control>
</file>

<file path=customXml/item35.xml><?xml version="1.0" encoding="utf-8"?>
<Control xmlns="http://schemas.microsoft.com/VisualStudio/2011/storyboarding/control">
  <Id Name="20994bf0-5fb0-4b0b-ba73-eefd57857f58" Revision="1" Category="ProgressMeters" StencilVersion="1.0"/>
</Control>
</file>

<file path=customXml/item36.xml><?xml version="1.0" encoding="utf-8"?>
<Control xmlns="http://schemas.microsoft.com/VisualStudio/2011/storyboarding/control">
  <Id Name="14939ffd-453c-4dd0-9930-6ce6d0cac1df" Revision="1" Category="ProgressMeters" StencilVersion="1.0"/>
</Control>
</file>

<file path=customXml/item37.xml><?xml version="1.0" encoding="utf-8"?>
<Control xmlns="http://schemas.microsoft.com/VisualStudio/2011/storyboarding/control">
  <Id Name="ab7985ae-dc83-4c61-b631-5633118ef52e" Revision="1" Category="ProgressMeters" StencilVersion="1.0"/>
</Control>
</file>

<file path=customXml/item38.xml><?xml version="1.0" encoding="utf-8"?>
<Control xmlns="http://schemas.microsoft.com/VisualStudio/2011/storyboarding/control">
  <Id Name="5e839c51-64c7-486e-be1a-aa0c7d44c56a" Revision="1" Category="ProgressMeters" StencilVersion="1.0"/>
</Control>
</file>

<file path=customXml/item39.xml><?xml version="1.0" encoding="utf-8"?>
<Control xmlns="http://schemas.microsoft.com/VisualStudio/2011/storyboarding/control">
  <Id Name="20994bf0-5fb0-4b0b-ba73-eefd57857f58" Revision="1" Category="ProgressMeters" StencilVersion="1.0"/>
</Control>
</file>

<file path=customXml/item4.xml><?xml version="1.0" encoding="utf-8"?>
<Control xmlns="http://schemas.microsoft.com/VisualStudio/2011/storyboarding/control">
  <Id Name="9e5cb403-2c1c-4451-8183-14e37d42e263" Revision="1" Category="BusinessStrategyIcons" StencilVersion="1.0"/>
</Control>
</file>

<file path=customXml/item40.xml><?xml version="1.0" encoding="utf-8"?>
<Control xmlns="http://schemas.microsoft.com/VisualStudio/2011/storyboarding/control">
  <Id Name="14939ffd-453c-4dd0-9930-6ce6d0cac1df" Revision="1" Category="ProgressMeters" StencilVersion="1.0"/>
</Control>
</file>

<file path=customXml/item41.xml><?xml version="1.0" encoding="utf-8"?>
<Control xmlns="http://schemas.microsoft.com/VisualStudio/2011/storyboarding/control">
  <Id Name="ab7985ae-dc83-4c61-b631-5633118ef52e" Revision="1" Category="ProgressMeters" StencilVersion="1.0"/>
</Control>
</file>

<file path=customXml/item42.xml><?xml version="1.0" encoding="utf-8"?>
<Control xmlns="http://schemas.microsoft.com/VisualStudio/2011/storyboarding/control">
  <Id Name="5e839c51-64c7-486e-be1a-aa0c7d44c56a" Revision="1" Category="ProgressMeters" StencilVersion="1.0"/>
</Control>
</file>

<file path=customXml/item43.xml><?xml version="1.0" encoding="utf-8"?>
<Control xmlns="http://schemas.microsoft.com/VisualStudio/2011/storyboarding/control">
  <Id Name="5e839c51-64c7-486e-be1a-aa0c7d44c56a" Revision="1" Category="ProgressMeters" StencilVersion="1.0"/>
</Control>
</file>

<file path=customXml/item44.xml><?xml version="1.0" encoding="utf-8"?>
<Control xmlns="http://schemas.microsoft.com/VisualStudio/2011/storyboarding/control">
  <Id Name="e74d2912-7fe6-4868-86ba-40cafae2841d" Revision="1" Category="ProgressMeters" StencilVersion="1.0"/>
</Control>
</file>

<file path=customXml/item5.xml><?xml version="1.0" encoding="utf-8"?>
<Control xmlns="http://schemas.microsoft.com/VisualStudio/2011/storyboarding/control">
  <Id Name="e66455f4-d3de-4af9-8a15-7f4ab4a7c544" Revision="1" Category="BusinessStrategyIcons" StencilVersion="1.0"/>
</Control>
</file>

<file path=customXml/item6.xml><?xml version="1.0" encoding="utf-8"?>
<Control xmlns="http://schemas.microsoft.com/VisualStudio/2011/storyboarding/control">
  <Id Name="4ad081e7-3447-4f6e-b9bf-d7a0e188475f" Revision="1" Category="BusinessStrategyIcons" StencilVersion="1.0"/>
</Control>
</file>

<file path=customXml/item7.xml><?xml version="1.0" encoding="utf-8"?>
<Control xmlns="http://schemas.microsoft.com/VisualStudio/2011/storyboarding/control">
  <Id Name="738c9a78-6591-43c6-8b86-21655f693751" Revision="1" Category="ProgressMeters" StencilVersion="1.0"/>
</Control>
</file>

<file path=customXml/item8.xml><?xml version="1.0" encoding="utf-8"?>
<Control xmlns="http://schemas.microsoft.com/VisualStudio/2011/storyboarding/control">
  <Id Name="5603b193-8ef7-43c2-bdf8-3ba3bab14d68" Revision="1" Category="BusinessStrategyIcons" StencilVersion="1.0"/>
</Control>
</file>

<file path=customXml/item9.xml><?xml version="1.0" encoding="utf-8"?>
<Control xmlns="http://schemas.microsoft.com/VisualStudio/2011/storyboarding/control">
  <Id Name="f6ab0370-053b-4790-a7ce-a92548fff5dd" Revision="1" Category="ProgressMeters" StencilVersion="1.0"/>
</Control>
</file>

<file path=customXml/itemProps1.xml><?xml version="1.0" encoding="utf-8"?>
<ds:datastoreItem xmlns:ds="http://schemas.openxmlformats.org/officeDocument/2006/customXml" ds:itemID="{53D94C19-F86B-4876-9FCD-395B45F69309}">
  <ds:schemaRefs>
    <ds:schemaRef ds:uri="http://schemas.microsoft.com/VisualStudio/2011/storyboarding/control"/>
  </ds:schemaRefs>
</ds:datastoreItem>
</file>

<file path=customXml/itemProps10.xml><?xml version="1.0" encoding="utf-8"?>
<ds:datastoreItem xmlns:ds="http://schemas.openxmlformats.org/officeDocument/2006/customXml" ds:itemID="{70134F1A-E441-401D-A776-CF92DC034ECA}">
  <ds:schemaRefs>
    <ds:schemaRef ds:uri="http://schemas.microsoft.com/VisualStudio/2011/storyboarding/control"/>
  </ds:schemaRefs>
</ds:datastoreItem>
</file>

<file path=customXml/itemProps11.xml><?xml version="1.0" encoding="utf-8"?>
<ds:datastoreItem xmlns:ds="http://schemas.openxmlformats.org/officeDocument/2006/customXml" ds:itemID="{1F16C813-3FA9-477B-94F7-E15CFE902A07}">
  <ds:schemaRefs>
    <ds:schemaRef ds:uri="http://schemas.microsoft.com/VisualStudio/2011/storyboarding/control"/>
  </ds:schemaRefs>
</ds:datastoreItem>
</file>

<file path=customXml/itemProps12.xml><?xml version="1.0" encoding="utf-8"?>
<ds:datastoreItem xmlns:ds="http://schemas.openxmlformats.org/officeDocument/2006/customXml" ds:itemID="{DC389A23-C44C-4F4C-A1C9-5B0BFE3F8E4A}">
  <ds:schemaRefs>
    <ds:schemaRef ds:uri="http://schemas.microsoft.com/VisualStudio/2011/storyboarding/control"/>
  </ds:schemaRefs>
</ds:datastoreItem>
</file>

<file path=customXml/itemProps13.xml><?xml version="1.0" encoding="utf-8"?>
<ds:datastoreItem xmlns:ds="http://schemas.openxmlformats.org/officeDocument/2006/customXml" ds:itemID="{F70483F2-D116-41C6-9E8D-E37E6A897D26}">
  <ds:schemaRefs>
    <ds:schemaRef ds:uri="http://schemas.microsoft.com/VisualStudio/2011/storyboarding/control"/>
  </ds:schemaRefs>
</ds:datastoreItem>
</file>

<file path=customXml/itemProps14.xml><?xml version="1.0" encoding="utf-8"?>
<ds:datastoreItem xmlns:ds="http://schemas.openxmlformats.org/officeDocument/2006/customXml" ds:itemID="{37802C89-AAC7-40B3-94E3-3E5F6F3E8EFF}">
  <ds:schemaRefs>
    <ds:schemaRef ds:uri="http://schemas.microsoft.com/VisualStudio/2011/storyboarding/control"/>
  </ds:schemaRefs>
</ds:datastoreItem>
</file>

<file path=customXml/itemProps15.xml><?xml version="1.0" encoding="utf-8"?>
<ds:datastoreItem xmlns:ds="http://schemas.openxmlformats.org/officeDocument/2006/customXml" ds:itemID="{9B73D5AA-CAF9-4023-8C65-9EFC816BCBC8}">
  <ds:schemaRefs>
    <ds:schemaRef ds:uri="http://schemas.microsoft.com/VisualStudio/2011/storyboarding/control"/>
  </ds:schemaRefs>
</ds:datastoreItem>
</file>

<file path=customXml/itemProps16.xml><?xml version="1.0" encoding="utf-8"?>
<ds:datastoreItem xmlns:ds="http://schemas.openxmlformats.org/officeDocument/2006/customXml" ds:itemID="{2CAC84CC-723B-484B-9FA3-517507CF1DC2}">
  <ds:schemaRefs>
    <ds:schemaRef ds:uri="http://schemas.microsoft.com/VisualStudio/2011/storyboarding/control"/>
  </ds:schemaRefs>
</ds:datastoreItem>
</file>

<file path=customXml/itemProps17.xml><?xml version="1.0" encoding="utf-8"?>
<ds:datastoreItem xmlns:ds="http://schemas.openxmlformats.org/officeDocument/2006/customXml" ds:itemID="{FF262E90-4BFD-4988-8212-50B1AF8DF448}">
  <ds:schemaRefs>
    <ds:schemaRef ds:uri="http://schemas.microsoft.com/VisualStudio/2011/storyboarding/control"/>
  </ds:schemaRefs>
</ds:datastoreItem>
</file>

<file path=customXml/itemProps18.xml><?xml version="1.0" encoding="utf-8"?>
<ds:datastoreItem xmlns:ds="http://schemas.openxmlformats.org/officeDocument/2006/customXml" ds:itemID="{D882AAA9-95C5-4017-AADE-DA23777903FD}">
  <ds:schemaRefs>
    <ds:schemaRef ds:uri="http://schemas.microsoft.com/VisualStudio/2011/storyboarding/control"/>
  </ds:schemaRefs>
</ds:datastoreItem>
</file>

<file path=customXml/itemProps19.xml><?xml version="1.0" encoding="utf-8"?>
<ds:datastoreItem xmlns:ds="http://schemas.openxmlformats.org/officeDocument/2006/customXml" ds:itemID="{A5944D54-22F4-4BED-8403-91439E7CFFDA}">
  <ds:schemaRefs>
    <ds:schemaRef ds:uri="http://schemas.microsoft.com/VisualStudio/2011/storyboarding/control"/>
  </ds:schemaRefs>
</ds:datastoreItem>
</file>

<file path=customXml/itemProps2.xml><?xml version="1.0" encoding="utf-8"?>
<ds:datastoreItem xmlns:ds="http://schemas.openxmlformats.org/officeDocument/2006/customXml" ds:itemID="{314F92D3-D0AB-4850-9A80-1243E28D0846}">
  <ds:schemaRefs>
    <ds:schemaRef ds:uri="http://schemas.microsoft.com/VisualStudio/2011/storyboarding/control"/>
  </ds:schemaRefs>
</ds:datastoreItem>
</file>

<file path=customXml/itemProps20.xml><?xml version="1.0" encoding="utf-8"?>
<ds:datastoreItem xmlns:ds="http://schemas.openxmlformats.org/officeDocument/2006/customXml" ds:itemID="{0F7C4F6A-5955-494A-B3F0-AB1C8D6C5F62}">
  <ds:schemaRefs>
    <ds:schemaRef ds:uri="http://schemas.microsoft.com/VisualStudio/2011/storyboarding/control"/>
  </ds:schemaRefs>
</ds:datastoreItem>
</file>

<file path=customXml/itemProps21.xml><?xml version="1.0" encoding="utf-8"?>
<ds:datastoreItem xmlns:ds="http://schemas.openxmlformats.org/officeDocument/2006/customXml" ds:itemID="{E6E0ABA8-C93C-47EC-8915-F2E58B43AF4F}">
  <ds:schemaRefs>
    <ds:schemaRef ds:uri="http://schemas.microsoft.com/VisualStudio/2011/storyboarding/control"/>
  </ds:schemaRefs>
</ds:datastoreItem>
</file>

<file path=customXml/itemProps22.xml><?xml version="1.0" encoding="utf-8"?>
<ds:datastoreItem xmlns:ds="http://schemas.openxmlformats.org/officeDocument/2006/customXml" ds:itemID="{A3C481C5-7F92-45E0-A1A4-BB1C0D644A06}">
  <ds:schemaRefs>
    <ds:schemaRef ds:uri="http://schemas.microsoft.com/VisualStudio/2011/storyboarding/control"/>
  </ds:schemaRefs>
</ds:datastoreItem>
</file>

<file path=customXml/itemProps23.xml><?xml version="1.0" encoding="utf-8"?>
<ds:datastoreItem xmlns:ds="http://schemas.openxmlformats.org/officeDocument/2006/customXml" ds:itemID="{11E4F14F-7029-41D9-9B11-5A33DFF4AA45}">
  <ds:schemaRefs>
    <ds:schemaRef ds:uri="http://schemas.microsoft.com/VisualStudio/2011/storyboarding/control"/>
  </ds:schemaRefs>
</ds:datastoreItem>
</file>

<file path=customXml/itemProps24.xml><?xml version="1.0" encoding="utf-8"?>
<ds:datastoreItem xmlns:ds="http://schemas.openxmlformats.org/officeDocument/2006/customXml" ds:itemID="{F67B9D45-A321-4F31-889A-708432EC39FB}">
  <ds:schemaRefs>
    <ds:schemaRef ds:uri="http://schemas.microsoft.com/VisualStudio/2011/storyboarding/control"/>
  </ds:schemaRefs>
</ds:datastoreItem>
</file>

<file path=customXml/itemProps25.xml><?xml version="1.0" encoding="utf-8"?>
<ds:datastoreItem xmlns:ds="http://schemas.openxmlformats.org/officeDocument/2006/customXml" ds:itemID="{A9697960-8E73-4403-B31A-7D5AAB660343}">
  <ds:schemaRefs>
    <ds:schemaRef ds:uri="http://schemas.microsoft.com/VisualStudio/2011/storyboarding/control"/>
  </ds:schemaRefs>
</ds:datastoreItem>
</file>

<file path=customXml/itemProps26.xml><?xml version="1.0" encoding="utf-8"?>
<ds:datastoreItem xmlns:ds="http://schemas.openxmlformats.org/officeDocument/2006/customXml" ds:itemID="{4460D760-6293-429A-ABD2-462969DD4F6F}">
  <ds:schemaRefs>
    <ds:schemaRef ds:uri="http://schemas.microsoft.com/VisualStudio/2011/storyboarding/control"/>
  </ds:schemaRefs>
</ds:datastoreItem>
</file>

<file path=customXml/itemProps27.xml><?xml version="1.0" encoding="utf-8"?>
<ds:datastoreItem xmlns:ds="http://schemas.openxmlformats.org/officeDocument/2006/customXml" ds:itemID="{A6597E0F-11D7-4F33-B7DA-F6CA18D13DE0}">
  <ds:schemaRefs>
    <ds:schemaRef ds:uri="http://schemas.microsoft.com/VisualStudio/2011/storyboarding/control"/>
  </ds:schemaRefs>
</ds:datastoreItem>
</file>

<file path=customXml/itemProps28.xml><?xml version="1.0" encoding="utf-8"?>
<ds:datastoreItem xmlns:ds="http://schemas.openxmlformats.org/officeDocument/2006/customXml" ds:itemID="{7AAA24CB-6ADF-4CED-8FAA-067D0EE7AB0C}">
  <ds:schemaRefs>
    <ds:schemaRef ds:uri="http://schemas.microsoft.com/VisualStudio/2011/storyboarding/control"/>
  </ds:schemaRefs>
</ds:datastoreItem>
</file>

<file path=customXml/itemProps29.xml><?xml version="1.0" encoding="utf-8"?>
<ds:datastoreItem xmlns:ds="http://schemas.openxmlformats.org/officeDocument/2006/customXml" ds:itemID="{B0282B4E-4C62-4100-B547-142D117CA793}">
  <ds:schemaRefs>
    <ds:schemaRef ds:uri="http://schemas.microsoft.com/VisualStudio/2011/storyboarding/control"/>
  </ds:schemaRefs>
</ds:datastoreItem>
</file>

<file path=customXml/itemProps3.xml><?xml version="1.0" encoding="utf-8"?>
<ds:datastoreItem xmlns:ds="http://schemas.openxmlformats.org/officeDocument/2006/customXml" ds:itemID="{8DE82078-BFFE-4555-8BB1-7F9A51C556B8}">
  <ds:schemaRefs>
    <ds:schemaRef ds:uri="http://schemas.microsoft.com/VisualStudio/2011/storyboarding/control"/>
  </ds:schemaRefs>
</ds:datastoreItem>
</file>

<file path=customXml/itemProps30.xml><?xml version="1.0" encoding="utf-8"?>
<ds:datastoreItem xmlns:ds="http://schemas.openxmlformats.org/officeDocument/2006/customXml" ds:itemID="{C4A6F325-3F35-49DB-892A-851F97E27495}">
  <ds:schemaRefs>
    <ds:schemaRef ds:uri="http://schemas.microsoft.com/VisualStudio/2011/storyboarding/control"/>
  </ds:schemaRefs>
</ds:datastoreItem>
</file>

<file path=customXml/itemProps31.xml><?xml version="1.0" encoding="utf-8"?>
<ds:datastoreItem xmlns:ds="http://schemas.openxmlformats.org/officeDocument/2006/customXml" ds:itemID="{7B5EE1B5-A2A1-4ECD-8DBD-FA53B5AEC6CD}">
  <ds:schemaRefs>
    <ds:schemaRef ds:uri="http://schemas.microsoft.com/VisualStudio/2011/storyboarding/control"/>
  </ds:schemaRefs>
</ds:datastoreItem>
</file>

<file path=customXml/itemProps32.xml><?xml version="1.0" encoding="utf-8"?>
<ds:datastoreItem xmlns:ds="http://schemas.openxmlformats.org/officeDocument/2006/customXml" ds:itemID="{73B07BCF-3D38-4B9B-821A-EDD439A91024}">
  <ds:schemaRefs>
    <ds:schemaRef ds:uri="http://schemas.microsoft.com/VisualStudio/2011/storyboarding/control"/>
  </ds:schemaRefs>
</ds:datastoreItem>
</file>

<file path=customXml/itemProps33.xml><?xml version="1.0" encoding="utf-8"?>
<ds:datastoreItem xmlns:ds="http://schemas.openxmlformats.org/officeDocument/2006/customXml" ds:itemID="{29F8C6A3-E418-4562-86B0-61824B6F7389}">
  <ds:schemaRefs>
    <ds:schemaRef ds:uri="http://schemas.microsoft.com/VisualStudio/2011/storyboarding/control"/>
  </ds:schemaRefs>
</ds:datastoreItem>
</file>

<file path=customXml/itemProps34.xml><?xml version="1.0" encoding="utf-8"?>
<ds:datastoreItem xmlns:ds="http://schemas.openxmlformats.org/officeDocument/2006/customXml" ds:itemID="{0D96C86C-BB72-4664-835D-529F49641829}">
  <ds:schemaRefs>
    <ds:schemaRef ds:uri="http://schemas.microsoft.com/VisualStudio/2011/storyboarding/control"/>
  </ds:schemaRefs>
</ds:datastoreItem>
</file>

<file path=customXml/itemProps35.xml><?xml version="1.0" encoding="utf-8"?>
<ds:datastoreItem xmlns:ds="http://schemas.openxmlformats.org/officeDocument/2006/customXml" ds:itemID="{C81A1CC0-E9D6-4F91-8DA5-EF9AD2B6A53B}">
  <ds:schemaRefs>
    <ds:schemaRef ds:uri="http://schemas.microsoft.com/VisualStudio/2011/storyboarding/control"/>
  </ds:schemaRefs>
</ds:datastoreItem>
</file>

<file path=customXml/itemProps36.xml><?xml version="1.0" encoding="utf-8"?>
<ds:datastoreItem xmlns:ds="http://schemas.openxmlformats.org/officeDocument/2006/customXml" ds:itemID="{3957B3AA-F798-45E2-9A15-1AA64D98BCEC}">
  <ds:schemaRefs>
    <ds:schemaRef ds:uri="http://schemas.microsoft.com/VisualStudio/2011/storyboarding/control"/>
  </ds:schemaRefs>
</ds:datastoreItem>
</file>

<file path=customXml/itemProps37.xml><?xml version="1.0" encoding="utf-8"?>
<ds:datastoreItem xmlns:ds="http://schemas.openxmlformats.org/officeDocument/2006/customXml" ds:itemID="{531041D8-5027-4419-A33F-358A92C0985A}">
  <ds:schemaRefs>
    <ds:schemaRef ds:uri="http://schemas.microsoft.com/VisualStudio/2011/storyboarding/control"/>
  </ds:schemaRefs>
</ds:datastoreItem>
</file>

<file path=customXml/itemProps38.xml><?xml version="1.0" encoding="utf-8"?>
<ds:datastoreItem xmlns:ds="http://schemas.openxmlformats.org/officeDocument/2006/customXml" ds:itemID="{3827EDEB-7F6E-4CD5-9286-1CE7DCA585F0}">
  <ds:schemaRefs>
    <ds:schemaRef ds:uri="http://schemas.microsoft.com/VisualStudio/2011/storyboarding/control"/>
  </ds:schemaRefs>
</ds:datastoreItem>
</file>

<file path=customXml/itemProps39.xml><?xml version="1.0" encoding="utf-8"?>
<ds:datastoreItem xmlns:ds="http://schemas.openxmlformats.org/officeDocument/2006/customXml" ds:itemID="{6A75C65E-1DDD-4783-8DFA-73B95E7742EE}">
  <ds:schemaRefs>
    <ds:schemaRef ds:uri="http://schemas.microsoft.com/VisualStudio/2011/storyboarding/control"/>
  </ds:schemaRefs>
</ds:datastoreItem>
</file>

<file path=customXml/itemProps4.xml><?xml version="1.0" encoding="utf-8"?>
<ds:datastoreItem xmlns:ds="http://schemas.openxmlformats.org/officeDocument/2006/customXml" ds:itemID="{53B1B33F-FAAB-4ACC-9203-C24672F3AC0E}">
  <ds:schemaRefs>
    <ds:schemaRef ds:uri="http://schemas.microsoft.com/VisualStudio/2011/storyboarding/control"/>
  </ds:schemaRefs>
</ds:datastoreItem>
</file>

<file path=customXml/itemProps40.xml><?xml version="1.0" encoding="utf-8"?>
<ds:datastoreItem xmlns:ds="http://schemas.openxmlformats.org/officeDocument/2006/customXml" ds:itemID="{43E5FB50-C193-4133-9C63-4BBA58298E7A}">
  <ds:schemaRefs>
    <ds:schemaRef ds:uri="http://schemas.microsoft.com/VisualStudio/2011/storyboarding/control"/>
  </ds:schemaRefs>
</ds:datastoreItem>
</file>

<file path=customXml/itemProps41.xml><?xml version="1.0" encoding="utf-8"?>
<ds:datastoreItem xmlns:ds="http://schemas.openxmlformats.org/officeDocument/2006/customXml" ds:itemID="{F55A0ADC-79E9-4061-A6A6-8DD414FB66DD}">
  <ds:schemaRefs>
    <ds:schemaRef ds:uri="http://schemas.microsoft.com/VisualStudio/2011/storyboarding/control"/>
  </ds:schemaRefs>
</ds:datastoreItem>
</file>

<file path=customXml/itemProps42.xml><?xml version="1.0" encoding="utf-8"?>
<ds:datastoreItem xmlns:ds="http://schemas.openxmlformats.org/officeDocument/2006/customXml" ds:itemID="{EBF3CB4C-1C38-41B2-8FE9-8EB51D5BB513}">
  <ds:schemaRefs>
    <ds:schemaRef ds:uri="http://schemas.microsoft.com/VisualStudio/2011/storyboarding/control"/>
  </ds:schemaRefs>
</ds:datastoreItem>
</file>

<file path=customXml/itemProps43.xml><?xml version="1.0" encoding="utf-8"?>
<ds:datastoreItem xmlns:ds="http://schemas.openxmlformats.org/officeDocument/2006/customXml" ds:itemID="{639CC571-019B-4F0E-B3EE-A849D2AF72AB}">
  <ds:schemaRefs>
    <ds:schemaRef ds:uri="http://schemas.microsoft.com/VisualStudio/2011/storyboarding/control"/>
  </ds:schemaRefs>
</ds:datastoreItem>
</file>

<file path=customXml/itemProps44.xml><?xml version="1.0" encoding="utf-8"?>
<ds:datastoreItem xmlns:ds="http://schemas.openxmlformats.org/officeDocument/2006/customXml" ds:itemID="{EE7F842E-69F8-48FB-8637-1DD03073EDD9}">
  <ds:schemaRefs>
    <ds:schemaRef ds:uri="http://schemas.microsoft.com/VisualStudio/2011/storyboarding/control"/>
  </ds:schemaRefs>
</ds:datastoreItem>
</file>

<file path=customXml/itemProps5.xml><?xml version="1.0" encoding="utf-8"?>
<ds:datastoreItem xmlns:ds="http://schemas.openxmlformats.org/officeDocument/2006/customXml" ds:itemID="{6A4E4882-EB1D-4116-8DD7-552718F77D1F}">
  <ds:schemaRefs>
    <ds:schemaRef ds:uri="http://schemas.microsoft.com/VisualStudio/2011/storyboarding/control"/>
  </ds:schemaRefs>
</ds:datastoreItem>
</file>

<file path=customXml/itemProps6.xml><?xml version="1.0" encoding="utf-8"?>
<ds:datastoreItem xmlns:ds="http://schemas.openxmlformats.org/officeDocument/2006/customXml" ds:itemID="{030DF87E-3D23-45BF-9933-2DFD5599F7DF}">
  <ds:schemaRefs>
    <ds:schemaRef ds:uri="http://schemas.microsoft.com/VisualStudio/2011/storyboarding/control"/>
  </ds:schemaRefs>
</ds:datastoreItem>
</file>

<file path=customXml/itemProps7.xml><?xml version="1.0" encoding="utf-8"?>
<ds:datastoreItem xmlns:ds="http://schemas.openxmlformats.org/officeDocument/2006/customXml" ds:itemID="{0E722F71-1EF1-4F56-AF29-EA3177A8C6F3}">
  <ds:schemaRefs>
    <ds:schemaRef ds:uri="http://schemas.microsoft.com/VisualStudio/2011/storyboarding/control"/>
  </ds:schemaRefs>
</ds:datastoreItem>
</file>

<file path=customXml/itemProps8.xml><?xml version="1.0" encoding="utf-8"?>
<ds:datastoreItem xmlns:ds="http://schemas.openxmlformats.org/officeDocument/2006/customXml" ds:itemID="{E079971C-5535-4CAD-9741-308277AB4CCE}">
  <ds:schemaRefs>
    <ds:schemaRef ds:uri="http://schemas.microsoft.com/VisualStudio/2011/storyboarding/control"/>
  </ds:schemaRefs>
</ds:datastoreItem>
</file>

<file path=customXml/itemProps9.xml><?xml version="1.0" encoding="utf-8"?>
<ds:datastoreItem xmlns:ds="http://schemas.openxmlformats.org/officeDocument/2006/customXml" ds:itemID="{365A564D-F72B-4E29-BC63-3B13ADB5A6D4}">
  <ds:schemaRefs>
    <ds:schemaRef ds:uri="http://schemas.microsoft.com/VisualStudio/2011/storyboarding/contro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164</Words>
  <Application>Microsoft Office PowerPoint</Application>
  <PresentationFormat>Widescreen</PresentationFormat>
  <Paragraphs>65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Arial Black</vt:lpstr>
      <vt:lpstr>Calibri</vt:lpstr>
      <vt:lpstr>Calibri Light</vt:lpstr>
      <vt:lpstr>HelvLight</vt:lpstr>
      <vt:lpstr>Office Theme</vt:lpstr>
      <vt:lpstr>PowerPoint Presentation</vt:lpstr>
      <vt:lpstr>Comparisons Basics</vt:lpstr>
      <vt:lpstr>Variations of percentages</vt:lpstr>
      <vt:lpstr>Comparison of Items </vt:lpstr>
      <vt:lpstr>Comparison of Items </vt:lpstr>
      <vt:lpstr>Choose from 100s of categories in Object Store</vt:lpstr>
      <vt:lpstr>The power of DrawingBoard’s Shapes Panel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Avadhesh Tewari</dc:creator>
  <cp:lastModifiedBy>Avadhesh Tewari</cp:lastModifiedBy>
  <cp:revision>12</cp:revision>
  <dcterms:created xsi:type="dcterms:W3CDTF">2019-11-25T16:45:10Z</dcterms:created>
  <dcterms:modified xsi:type="dcterms:W3CDTF">2019-11-30T06:08:03Z</dcterms:modified>
</cp:coreProperties>
</file>